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d8719dd95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df8c1f4a840e7"/>
  </p:sldMasterIdLst>
  <p:sldIdLst>
    <p:sldId xmlns:r="http://schemas.openxmlformats.org/officeDocument/2006/relationships" id="256" r:id="R4da41d626e12432b"/>
    <p:sldId xmlns:r="http://schemas.openxmlformats.org/officeDocument/2006/relationships" id="257" r:id="R75319260b1d840df"/>
    <p:sldId xmlns:r="http://schemas.openxmlformats.org/officeDocument/2006/relationships" id="258" r:id="Ra81dc5f671b7422c"/>
    <p:sldId xmlns:r="http://schemas.openxmlformats.org/officeDocument/2006/relationships" id="259" r:id="R63d63a78522d4e23"/>
    <p:sldId xmlns:r="http://schemas.openxmlformats.org/officeDocument/2006/relationships" id="260" r:id="R65d185e54a014274"/>
    <p:sldId xmlns:r="http://schemas.openxmlformats.org/officeDocument/2006/relationships" id="261" r:id="R0a8cecf195484000"/>
    <p:sldId xmlns:r="http://schemas.openxmlformats.org/officeDocument/2006/relationships" id="262" r:id="R8d6f38cabff8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df8c1f4a840e7" /><Relationship Type="http://schemas.openxmlformats.org/officeDocument/2006/relationships/slide" Target="/ppt/slides/slide1.xml" Id="R4da41d626e12432b" /><Relationship Type="http://schemas.openxmlformats.org/officeDocument/2006/relationships/slide" Target="/ppt/slides/slide2.xml" Id="R75319260b1d840df" /><Relationship Type="http://schemas.openxmlformats.org/officeDocument/2006/relationships/slide" Target="/ppt/slides/slide3.xml" Id="Ra81dc5f671b7422c" /><Relationship Type="http://schemas.openxmlformats.org/officeDocument/2006/relationships/slide" Target="/ppt/slides/slide4.xml" Id="R63d63a78522d4e23" /><Relationship Type="http://schemas.openxmlformats.org/officeDocument/2006/relationships/slide" Target="/ppt/slides/slide5.xml" Id="R65d185e54a014274" /><Relationship Type="http://schemas.openxmlformats.org/officeDocument/2006/relationships/slide" Target="/ppt/slides/slide6.xml" Id="R0a8cecf195484000" /><Relationship Type="http://schemas.openxmlformats.org/officeDocument/2006/relationships/slide" Target="/ppt/slides/slide7.xml" Id="R8d6f38cabff8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d93a692ff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72a7fdcf445d" /><Relationship Type="http://schemas.openxmlformats.org/officeDocument/2006/relationships/theme" Target="/ppt/slideMasters/theme/theme1.xml" Id="Rcb728cbaff8f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972a7fdcf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f67a806f1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b34051364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920b125c4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69b1ab39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8d11bccd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50d00849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e4071145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RØR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RØR OG FLIS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10 087 021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4 811 465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PER-OVE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RØR OG FLIS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TOMMY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Rødmyrsvingen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 OG FLIS AS</a:t>
            </a:r>
          </a:p>
        </p:txBody>
      </p:sp>
    </p:spTree>
  </p:cSld>
  <p:clrMapOvr>
    <a:masterClrMapping xmlns:a="http://schemas.openxmlformats.org/drawingml/2006/main"/>
  </p:clrMapOvr>
</p:sld>
</file>