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6c6737c5754d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59e34525054495"/>
  </p:sldMasterIdLst>
  <p:sldIdLst>
    <p:sldId xmlns:r="http://schemas.openxmlformats.org/officeDocument/2006/relationships" id="256" r:id="R0700efc279354ae2"/>
    <p:sldId xmlns:r="http://schemas.openxmlformats.org/officeDocument/2006/relationships" id="257" r:id="Raa39054b7be64a48"/>
    <p:sldId xmlns:r="http://schemas.openxmlformats.org/officeDocument/2006/relationships" id="258" r:id="R9b79d07fd0d34ece"/>
    <p:sldId xmlns:r="http://schemas.openxmlformats.org/officeDocument/2006/relationships" id="259" r:id="Re2fb706ab7f7438d"/>
    <p:sldId xmlns:r="http://schemas.openxmlformats.org/officeDocument/2006/relationships" id="260" r:id="Re49e77aabfca4310"/>
    <p:sldId xmlns:r="http://schemas.openxmlformats.org/officeDocument/2006/relationships" id="261" r:id="R53292bc76c0f4f8c"/>
    <p:sldId xmlns:r="http://schemas.openxmlformats.org/officeDocument/2006/relationships" id="262" r:id="Rf1414d99277c46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59e34525054495" /><Relationship Type="http://schemas.openxmlformats.org/officeDocument/2006/relationships/slide" Target="/ppt/slides/slide1.xml" Id="R0700efc279354ae2" /><Relationship Type="http://schemas.openxmlformats.org/officeDocument/2006/relationships/slide" Target="/ppt/slides/slide2.xml" Id="Raa39054b7be64a48" /><Relationship Type="http://schemas.openxmlformats.org/officeDocument/2006/relationships/slide" Target="/ppt/slides/slide3.xml" Id="R9b79d07fd0d34ece" /><Relationship Type="http://schemas.openxmlformats.org/officeDocument/2006/relationships/slide" Target="/ppt/slides/slide4.xml" Id="Re2fb706ab7f7438d" /><Relationship Type="http://schemas.openxmlformats.org/officeDocument/2006/relationships/slide" Target="/ppt/slides/slide5.xml" Id="Re49e77aabfca4310" /><Relationship Type="http://schemas.openxmlformats.org/officeDocument/2006/relationships/slide" Target="/ppt/slides/slide6.xml" Id="R53292bc76c0f4f8c" /><Relationship Type="http://schemas.openxmlformats.org/officeDocument/2006/relationships/slide" Target="/ppt/slides/slide7.xml" Id="Rf1414d99277c46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a8b18988e4c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88435103c4646" /><Relationship Type="http://schemas.openxmlformats.org/officeDocument/2006/relationships/theme" Target="/ppt/slideMasters/theme/theme1.xml" Id="Rb0de3ab2581246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888435103c46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e7bcc01ab48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8fa2c62a14a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f6dd7e6294d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6071801d74e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f72b7b49f49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5712b4e9248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40a88717e42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BREKKESTRANDA FJORDHOTEL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FJORDHOTEL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BREKKESTRANDA FJORDHOTEL AS ble etablert [år] og holder til i Brekke.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FJORDHOTEL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FJORDHOTEL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FJORDHOTEL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5 298 132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982 557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760 461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2 634 419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5 258 124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FJORDHOTEL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BREKKESTRANDA EIENDOMSSELSKAP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FJORDHOTEL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Sognefjordvegen 587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5961 Brekke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linda@yellowcom.se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989 400 428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FJORDHOTEL AS</a:t>
            </a:r>
          </a:p>
        </p:txBody>
      </p:sp>
    </p:spTree>
  </p:cSld>
  <p:clrMapOvr>
    <a:masterClrMapping xmlns:a="http://schemas.openxmlformats.org/drawingml/2006/main"/>
  </p:clrMapOvr>
</p:sld>
</file>