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abed560ba4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92adbcb224ae7"/>
  </p:sldMasterIdLst>
  <p:sldIdLst>
    <p:sldId xmlns:r="http://schemas.openxmlformats.org/officeDocument/2006/relationships" id="256" r:id="R58651b7d050c447e"/>
    <p:sldId xmlns:r="http://schemas.openxmlformats.org/officeDocument/2006/relationships" id="257" r:id="Ra9887dab3d424e93"/>
    <p:sldId xmlns:r="http://schemas.openxmlformats.org/officeDocument/2006/relationships" id="258" r:id="Rfd5c77100ace41a6"/>
    <p:sldId xmlns:r="http://schemas.openxmlformats.org/officeDocument/2006/relationships" id="259" r:id="Ra9918db8c6244d62"/>
    <p:sldId xmlns:r="http://schemas.openxmlformats.org/officeDocument/2006/relationships" id="260" r:id="Rcf28c0b5c75f46eb"/>
    <p:sldId xmlns:r="http://schemas.openxmlformats.org/officeDocument/2006/relationships" id="261" r:id="Rd9d80690ec2d4ed0"/>
    <p:sldId xmlns:r="http://schemas.openxmlformats.org/officeDocument/2006/relationships" id="262" r:id="R8ccb0dfd17af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92adbcb224ae7" /><Relationship Type="http://schemas.openxmlformats.org/officeDocument/2006/relationships/slide" Target="/ppt/slides/slide1.xml" Id="R58651b7d050c447e" /><Relationship Type="http://schemas.openxmlformats.org/officeDocument/2006/relationships/slide" Target="/ppt/slides/slide2.xml" Id="Ra9887dab3d424e93" /><Relationship Type="http://schemas.openxmlformats.org/officeDocument/2006/relationships/slide" Target="/ppt/slides/slide3.xml" Id="Rfd5c77100ace41a6" /><Relationship Type="http://schemas.openxmlformats.org/officeDocument/2006/relationships/slide" Target="/ppt/slides/slide4.xml" Id="Ra9918db8c6244d62" /><Relationship Type="http://schemas.openxmlformats.org/officeDocument/2006/relationships/slide" Target="/ppt/slides/slide5.xml" Id="Rcf28c0b5c75f46eb" /><Relationship Type="http://schemas.openxmlformats.org/officeDocument/2006/relationships/slide" Target="/ppt/slides/slide6.xml" Id="Rd9d80690ec2d4ed0" /><Relationship Type="http://schemas.openxmlformats.org/officeDocument/2006/relationships/slide" Target="/ppt/slides/slide7.xml" Id="R8ccb0dfd17af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f43a69d0b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39399d6f4d58" /><Relationship Type="http://schemas.openxmlformats.org/officeDocument/2006/relationships/theme" Target="/ppt/slideMasters/theme/theme1.xml" Id="R72a6d7d6f50f4f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039399d6f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103ac7d14f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8c3a6573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ddd34cebe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f5e65d605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d8fbbc12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c90befdf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bc540b32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STRONG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29 900 572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32 913 567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FRODE BREVIK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afbrevik@compocean.com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989 406 426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STRONG AS</a:t>
            </a:r>
          </a:p>
        </p:txBody>
      </p:sp>
    </p:spTree>
  </p:cSld>
  <p:clrMapOvr>
    <a:masterClrMapping xmlns:a="http://schemas.openxmlformats.org/drawingml/2006/main"/>
  </p:clrMapOvr>
</p:sld>
</file>