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d0e239b94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8c09f1b8847b3"/>
  </p:sldMasterIdLst>
  <p:sldIdLst>
    <p:sldId xmlns:r="http://schemas.openxmlformats.org/officeDocument/2006/relationships" id="256" r:id="R359f1d0b89754713"/>
    <p:sldId xmlns:r="http://schemas.openxmlformats.org/officeDocument/2006/relationships" id="257" r:id="R0a611861a47c4bec"/>
    <p:sldId xmlns:r="http://schemas.openxmlformats.org/officeDocument/2006/relationships" id="258" r:id="Rcb51fb0a024a48e5"/>
    <p:sldId xmlns:r="http://schemas.openxmlformats.org/officeDocument/2006/relationships" id="259" r:id="R4fe1908690904fcb"/>
    <p:sldId xmlns:r="http://schemas.openxmlformats.org/officeDocument/2006/relationships" id="260" r:id="Rbb79516338fc4190"/>
    <p:sldId xmlns:r="http://schemas.openxmlformats.org/officeDocument/2006/relationships" id="261" r:id="R9c10044383b548db"/>
    <p:sldId xmlns:r="http://schemas.openxmlformats.org/officeDocument/2006/relationships" id="262" r:id="Reabe765d9103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8c09f1b8847b3" /><Relationship Type="http://schemas.openxmlformats.org/officeDocument/2006/relationships/slide" Target="/ppt/slides/slide1.xml" Id="R359f1d0b89754713" /><Relationship Type="http://schemas.openxmlformats.org/officeDocument/2006/relationships/slide" Target="/ppt/slides/slide2.xml" Id="R0a611861a47c4bec" /><Relationship Type="http://schemas.openxmlformats.org/officeDocument/2006/relationships/slide" Target="/ppt/slides/slide3.xml" Id="Rcb51fb0a024a48e5" /><Relationship Type="http://schemas.openxmlformats.org/officeDocument/2006/relationships/slide" Target="/ppt/slides/slide4.xml" Id="R4fe1908690904fcb" /><Relationship Type="http://schemas.openxmlformats.org/officeDocument/2006/relationships/slide" Target="/ppt/slides/slide5.xml" Id="Rbb79516338fc4190" /><Relationship Type="http://schemas.openxmlformats.org/officeDocument/2006/relationships/slide" Target="/ppt/slides/slide6.xml" Id="R9c10044383b548db" /><Relationship Type="http://schemas.openxmlformats.org/officeDocument/2006/relationships/slide" Target="/ppt/slides/slide7.xml" Id="Reabe765d9103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3d8481dc7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e3105ddc34280" /><Relationship Type="http://schemas.openxmlformats.org/officeDocument/2006/relationships/theme" Target="/ppt/slideMasters/theme/theme1.xml" Id="Rb1ca97a3a36e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e3105ddc3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5d13756a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0c0fd23da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f88d9f509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86607750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0941fe5d3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fabfb524e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556e7ca49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OG BÆRUM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OG BÆRUM ANLEGG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12 741 875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3 528 461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2 798 890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11 687 217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GULTVEDT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401A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