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152b3ed54143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29aaa982a24e13"/>
  </p:sldMasterIdLst>
  <p:sldIdLst>
    <p:sldId xmlns:r="http://schemas.openxmlformats.org/officeDocument/2006/relationships" id="256" r:id="R597f862ea8654906"/>
    <p:sldId xmlns:r="http://schemas.openxmlformats.org/officeDocument/2006/relationships" id="257" r:id="Re26d756ec9364eb7"/>
    <p:sldId xmlns:r="http://schemas.openxmlformats.org/officeDocument/2006/relationships" id="258" r:id="R1a908d4ca9d84712"/>
    <p:sldId xmlns:r="http://schemas.openxmlformats.org/officeDocument/2006/relationships" id="259" r:id="R533e7119594f4939"/>
    <p:sldId xmlns:r="http://schemas.openxmlformats.org/officeDocument/2006/relationships" id="260" r:id="Rc71dee2657f34f0c"/>
    <p:sldId xmlns:r="http://schemas.openxmlformats.org/officeDocument/2006/relationships" id="261" r:id="R2b1dc922d497435e"/>
    <p:sldId xmlns:r="http://schemas.openxmlformats.org/officeDocument/2006/relationships" id="262" r:id="R3fd68e77caeb4f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29aaa982a24e13" /><Relationship Type="http://schemas.openxmlformats.org/officeDocument/2006/relationships/slide" Target="/ppt/slides/slide1.xml" Id="R597f862ea8654906" /><Relationship Type="http://schemas.openxmlformats.org/officeDocument/2006/relationships/slide" Target="/ppt/slides/slide2.xml" Id="Re26d756ec9364eb7" /><Relationship Type="http://schemas.openxmlformats.org/officeDocument/2006/relationships/slide" Target="/ppt/slides/slide3.xml" Id="R1a908d4ca9d84712" /><Relationship Type="http://schemas.openxmlformats.org/officeDocument/2006/relationships/slide" Target="/ppt/slides/slide4.xml" Id="R533e7119594f4939" /><Relationship Type="http://schemas.openxmlformats.org/officeDocument/2006/relationships/slide" Target="/ppt/slides/slide5.xml" Id="Rc71dee2657f34f0c" /><Relationship Type="http://schemas.openxmlformats.org/officeDocument/2006/relationships/slide" Target="/ppt/slides/slide6.xml" Id="R2b1dc922d497435e" /><Relationship Type="http://schemas.openxmlformats.org/officeDocument/2006/relationships/slide" Target="/ppt/slides/slide7.xml" Id="R3fd68e77caeb4f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2560e8ca834a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3a977dbb34b63" /><Relationship Type="http://schemas.openxmlformats.org/officeDocument/2006/relationships/theme" Target="/ppt/slideMasters/theme/theme1.xml" Id="Rd8d4098e604d41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43a977dbb34b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2f772fcf246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6e17b79984c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94ddc77b74c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190cad2e441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ec8fe145a846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0eaa204ea4c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9a887daa34b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 ROLF BIRKELAND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ROLF BIRKELAND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 ROLF BIRKELAND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ROLF BIRKELAND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ROLF BIRKELAND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ROLF BIRKELAND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3 239 556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514 388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419 510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449 510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973 157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ROLF BIRKELAND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BIRKELAND ROLF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ROLF BIRKELAND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Rigetjønnveien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02 74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www.rolfbirkeland.no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989 411 977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ROLF BIRKELAND AS</a:t>
            </a:r>
          </a:p>
        </p:txBody>
      </p:sp>
    </p:spTree>
  </p:cSld>
  <p:clrMapOvr>
    <a:masterClrMapping xmlns:a="http://schemas.openxmlformats.org/drawingml/2006/main"/>
  </p:clrMapOvr>
</p:sld>
</file>