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2ee74508e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d72dad662424f"/>
  </p:sldMasterIdLst>
  <p:sldIdLst>
    <p:sldId xmlns:r="http://schemas.openxmlformats.org/officeDocument/2006/relationships" id="256" r:id="R3ea8241290f3493c"/>
    <p:sldId xmlns:r="http://schemas.openxmlformats.org/officeDocument/2006/relationships" id="257" r:id="R0082247e8326447e"/>
    <p:sldId xmlns:r="http://schemas.openxmlformats.org/officeDocument/2006/relationships" id="258" r:id="R0fda660d3cee4e94"/>
    <p:sldId xmlns:r="http://schemas.openxmlformats.org/officeDocument/2006/relationships" id="259" r:id="R47d9326190ae451d"/>
    <p:sldId xmlns:r="http://schemas.openxmlformats.org/officeDocument/2006/relationships" id="260" r:id="Rd584b995b944492e"/>
    <p:sldId xmlns:r="http://schemas.openxmlformats.org/officeDocument/2006/relationships" id="261" r:id="Rbccdbd0e1d1b4e0b"/>
    <p:sldId xmlns:r="http://schemas.openxmlformats.org/officeDocument/2006/relationships" id="262" r:id="R7e0ad46aec3b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d72dad662424f" /><Relationship Type="http://schemas.openxmlformats.org/officeDocument/2006/relationships/slide" Target="/ppt/slides/slide1.xml" Id="R3ea8241290f3493c" /><Relationship Type="http://schemas.openxmlformats.org/officeDocument/2006/relationships/slide" Target="/ppt/slides/slide2.xml" Id="R0082247e8326447e" /><Relationship Type="http://schemas.openxmlformats.org/officeDocument/2006/relationships/slide" Target="/ppt/slides/slide3.xml" Id="R0fda660d3cee4e94" /><Relationship Type="http://schemas.openxmlformats.org/officeDocument/2006/relationships/slide" Target="/ppt/slides/slide4.xml" Id="R47d9326190ae451d" /><Relationship Type="http://schemas.openxmlformats.org/officeDocument/2006/relationships/slide" Target="/ppt/slides/slide5.xml" Id="Rd584b995b944492e" /><Relationship Type="http://schemas.openxmlformats.org/officeDocument/2006/relationships/slide" Target="/ppt/slides/slide6.xml" Id="Rbccdbd0e1d1b4e0b" /><Relationship Type="http://schemas.openxmlformats.org/officeDocument/2006/relationships/slide" Target="/ppt/slides/slide7.xml" Id="R7e0ad46aec3b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9e5edbb61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2963e4524621" /><Relationship Type="http://schemas.openxmlformats.org/officeDocument/2006/relationships/theme" Target="/ppt/slideMasters/theme/theme1.xml" Id="Reba0d00bcdb4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d2963e452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49b829456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b3be8bd63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3f1d244fe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07b7f201a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0c7beaf2d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278c5d3bb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1ca39802d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LEIKVOLL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LEIKVOLL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9 014 987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37 528 945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39 650 982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LEIKVOLL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Leikvoll, Kjenndalstoppen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 HOLDING AS</a:t>
            </a:r>
          </a:p>
        </p:txBody>
      </p:sp>
    </p:spTree>
  </p:cSld>
  <p:clrMapOvr>
    <a:masterClrMapping xmlns:a="http://schemas.openxmlformats.org/drawingml/2006/main"/>
  </p:clrMapOvr>
</p:sld>
</file>