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37836afd4b4b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d177f211e446c7"/>
  </p:sldMasterIdLst>
  <p:sldIdLst>
    <p:sldId xmlns:r="http://schemas.openxmlformats.org/officeDocument/2006/relationships" id="256" r:id="R66c7aafe59484119"/>
    <p:sldId xmlns:r="http://schemas.openxmlformats.org/officeDocument/2006/relationships" id="257" r:id="Ra63d052b13574893"/>
    <p:sldId xmlns:r="http://schemas.openxmlformats.org/officeDocument/2006/relationships" id="258" r:id="R759354efbf0744a2"/>
    <p:sldId xmlns:r="http://schemas.openxmlformats.org/officeDocument/2006/relationships" id="259" r:id="R1f55d96461b5465c"/>
    <p:sldId xmlns:r="http://schemas.openxmlformats.org/officeDocument/2006/relationships" id="260" r:id="R54fbccd28b664325"/>
    <p:sldId xmlns:r="http://schemas.openxmlformats.org/officeDocument/2006/relationships" id="261" r:id="R9532fb57ce02454b"/>
    <p:sldId xmlns:r="http://schemas.openxmlformats.org/officeDocument/2006/relationships" id="262" r:id="Rdb2f0df1ed1040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d177f211e446c7" /><Relationship Type="http://schemas.openxmlformats.org/officeDocument/2006/relationships/slide" Target="/ppt/slides/slide1.xml" Id="R66c7aafe59484119" /><Relationship Type="http://schemas.openxmlformats.org/officeDocument/2006/relationships/slide" Target="/ppt/slides/slide2.xml" Id="Ra63d052b13574893" /><Relationship Type="http://schemas.openxmlformats.org/officeDocument/2006/relationships/slide" Target="/ppt/slides/slide3.xml" Id="R759354efbf0744a2" /><Relationship Type="http://schemas.openxmlformats.org/officeDocument/2006/relationships/slide" Target="/ppt/slides/slide4.xml" Id="R1f55d96461b5465c" /><Relationship Type="http://schemas.openxmlformats.org/officeDocument/2006/relationships/slide" Target="/ppt/slides/slide5.xml" Id="R54fbccd28b664325" /><Relationship Type="http://schemas.openxmlformats.org/officeDocument/2006/relationships/slide" Target="/ppt/slides/slide6.xml" Id="R9532fb57ce02454b" /><Relationship Type="http://schemas.openxmlformats.org/officeDocument/2006/relationships/slide" Target="/ppt/slides/slide7.xml" Id="Rdb2f0df1ed1040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7b2f1efd1c47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b554924674051" /><Relationship Type="http://schemas.openxmlformats.org/officeDocument/2006/relationships/theme" Target="/ppt/slideMasters/theme/theme1.xml" Id="R0dd266596a124c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2b5549246740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68bd36e174e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27b3a96884d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4a1cad25e4b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aa7c0cb7f49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c7f52318242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b30f9f0614e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05050e4254f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BJØRNDAL VEDLIKEHOLD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BJØRNDAL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 VEDLIKEHOLD AS ble etablert [år] og holder til i Vanse.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BJØRNDAL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BJØRNDAL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BJØRNDAL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38 373 677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4 576 243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−975 920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1 203 357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18 267 018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BJØRNDAL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 ERIK GUNLEIV  –  57,0 %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 CHRISTIAN DAVID  –  43,0 %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BJØRNDAL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Røssevika Industriområde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4560 Vanse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39 45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post@bjorndalvedlikehold.no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989 426 249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BJØRNDAL VEDLIKEHOLD AS</a:t>
            </a:r>
          </a:p>
        </p:txBody>
      </p:sp>
    </p:spTree>
  </p:cSld>
  <p:clrMapOvr>
    <a:masterClrMapping xmlns:a="http://schemas.openxmlformats.org/drawingml/2006/main"/>
  </p:clrMapOvr>
</p:sld>
</file>