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45aba1c52d46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45834f03a94474"/>
  </p:sldMasterIdLst>
  <p:sldIdLst>
    <p:sldId xmlns:r="http://schemas.openxmlformats.org/officeDocument/2006/relationships" id="256" r:id="R9dfb8705bf3848d8"/>
    <p:sldId xmlns:r="http://schemas.openxmlformats.org/officeDocument/2006/relationships" id="257" r:id="R8b8382d75fc2457d"/>
    <p:sldId xmlns:r="http://schemas.openxmlformats.org/officeDocument/2006/relationships" id="258" r:id="R886a0d4e7e844041"/>
    <p:sldId xmlns:r="http://schemas.openxmlformats.org/officeDocument/2006/relationships" id="259" r:id="R2d33673088e44d6d"/>
    <p:sldId xmlns:r="http://schemas.openxmlformats.org/officeDocument/2006/relationships" id="260" r:id="Rfaa568844e6d4efd"/>
    <p:sldId xmlns:r="http://schemas.openxmlformats.org/officeDocument/2006/relationships" id="261" r:id="R8699fa39f6fe44ec"/>
    <p:sldId xmlns:r="http://schemas.openxmlformats.org/officeDocument/2006/relationships" id="262" r:id="Re8544cb84e4240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5834f03a94474" /><Relationship Type="http://schemas.openxmlformats.org/officeDocument/2006/relationships/slide" Target="/ppt/slides/slide1.xml" Id="R9dfb8705bf3848d8" /><Relationship Type="http://schemas.openxmlformats.org/officeDocument/2006/relationships/slide" Target="/ppt/slides/slide2.xml" Id="R8b8382d75fc2457d" /><Relationship Type="http://schemas.openxmlformats.org/officeDocument/2006/relationships/slide" Target="/ppt/slides/slide3.xml" Id="R886a0d4e7e844041" /><Relationship Type="http://schemas.openxmlformats.org/officeDocument/2006/relationships/slide" Target="/ppt/slides/slide4.xml" Id="R2d33673088e44d6d" /><Relationship Type="http://schemas.openxmlformats.org/officeDocument/2006/relationships/slide" Target="/ppt/slides/slide5.xml" Id="Rfaa568844e6d4efd" /><Relationship Type="http://schemas.openxmlformats.org/officeDocument/2006/relationships/slide" Target="/ppt/slides/slide6.xml" Id="R8699fa39f6fe44ec" /><Relationship Type="http://schemas.openxmlformats.org/officeDocument/2006/relationships/slide" Target="/ppt/slides/slide7.xml" Id="Re8544cb84e4240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af83db4be42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42ff2ee8f4cd4" /><Relationship Type="http://schemas.openxmlformats.org/officeDocument/2006/relationships/theme" Target="/ppt/slideMasters/theme/theme1.xml" Id="R91250309bd6944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042ff2ee8f4c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8703d540845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db4819c6148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97d46fcc848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5eb85738940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6d38388ac4a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3804f70f746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70eff2b4145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SELBEKK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SELBEKK INVEST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−1 470 008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17 076 462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191 725 079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219 083 254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KROLL SELBEKK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Vikavegen 35A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oystein@selbekk.net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989 431 668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 AS</a:t>
            </a:r>
          </a:p>
        </p:txBody>
      </p:sp>
    </p:spTree>
  </p:cSld>
  <p:clrMapOvr>
    <a:masterClrMapping xmlns:a="http://schemas.openxmlformats.org/drawingml/2006/main"/>
  </p:clrMapOvr>
</p:sld>
</file>