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3c840aefd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9384aed084bde"/>
  </p:sldMasterIdLst>
  <p:sldIdLst>
    <p:sldId xmlns:r="http://schemas.openxmlformats.org/officeDocument/2006/relationships" id="256" r:id="R97282b1a00f74bcc"/>
    <p:sldId xmlns:r="http://schemas.openxmlformats.org/officeDocument/2006/relationships" id="257" r:id="R57a51bda0e36482c"/>
    <p:sldId xmlns:r="http://schemas.openxmlformats.org/officeDocument/2006/relationships" id="258" r:id="R85f8598b601545ae"/>
    <p:sldId xmlns:r="http://schemas.openxmlformats.org/officeDocument/2006/relationships" id="259" r:id="R4944d95aa94d4a27"/>
    <p:sldId xmlns:r="http://schemas.openxmlformats.org/officeDocument/2006/relationships" id="260" r:id="R9d0da9ef6c7c4a21"/>
    <p:sldId xmlns:r="http://schemas.openxmlformats.org/officeDocument/2006/relationships" id="261" r:id="R7780f2a35e0f4a8c"/>
    <p:sldId xmlns:r="http://schemas.openxmlformats.org/officeDocument/2006/relationships" id="262" r:id="R983edf46e779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9384aed084bde" /><Relationship Type="http://schemas.openxmlformats.org/officeDocument/2006/relationships/slide" Target="/ppt/slides/slide1.xml" Id="R97282b1a00f74bcc" /><Relationship Type="http://schemas.openxmlformats.org/officeDocument/2006/relationships/slide" Target="/ppt/slides/slide2.xml" Id="R57a51bda0e36482c" /><Relationship Type="http://schemas.openxmlformats.org/officeDocument/2006/relationships/slide" Target="/ppt/slides/slide3.xml" Id="R85f8598b601545ae" /><Relationship Type="http://schemas.openxmlformats.org/officeDocument/2006/relationships/slide" Target="/ppt/slides/slide4.xml" Id="R4944d95aa94d4a27" /><Relationship Type="http://schemas.openxmlformats.org/officeDocument/2006/relationships/slide" Target="/ppt/slides/slide5.xml" Id="R9d0da9ef6c7c4a21" /><Relationship Type="http://schemas.openxmlformats.org/officeDocument/2006/relationships/slide" Target="/ppt/slides/slide6.xml" Id="R7780f2a35e0f4a8c" /><Relationship Type="http://schemas.openxmlformats.org/officeDocument/2006/relationships/slide" Target="/ppt/slides/slide7.xml" Id="R983edf46e779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1ff90b0ef49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683554f934ca9" /><Relationship Type="http://schemas.openxmlformats.org/officeDocument/2006/relationships/theme" Target="/ppt/slideMasters/theme/theme1.xml" Id="Rc677fee0b56f41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683554f93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4409d7efa47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dc862d5d5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97b948c4e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f16acee82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42a02693c4a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3fc529909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29e177ec541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SKJØNNHAUG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SKJØNNHAUG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SKJØNNHAUG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SKJØNNHAUG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SKJØNNHAUG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SKJØNNHAUG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1 862 306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SKJØNNHAUG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ØRBECK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SKJØNNHAUG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Skjønnhaug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989 439 278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SKJØNNHAUG HOLDING AS</a:t>
            </a:r>
          </a:p>
        </p:txBody>
      </p:sp>
    </p:spTree>
  </p:cSld>
  <p:clrMapOvr>
    <a:masterClrMapping xmlns:a="http://schemas.openxmlformats.org/drawingml/2006/main"/>
  </p:clrMapOvr>
</p:sld>
</file>