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cfc3cdedde4e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3bbe2c0a3644ec"/>
  </p:sldMasterIdLst>
  <p:sldIdLst>
    <p:sldId xmlns:r="http://schemas.openxmlformats.org/officeDocument/2006/relationships" id="256" r:id="Rfe9d71c0a69c4b04"/>
    <p:sldId xmlns:r="http://schemas.openxmlformats.org/officeDocument/2006/relationships" id="257" r:id="Rd2ca678e65bb447d"/>
    <p:sldId xmlns:r="http://schemas.openxmlformats.org/officeDocument/2006/relationships" id="258" r:id="Rc8ddc744a0bc49dd"/>
    <p:sldId xmlns:r="http://schemas.openxmlformats.org/officeDocument/2006/relationships" id="259" r:id="R048afa57bd244681"/>
    <p:sldId xmlns:r="http://schemas.openxmlformats.org/officeDocument/2006/relationships" id="260" r:id="Re559cbf80968466b"/>
    <p:sldId xmlns:r="http://schemas.openxmlformats.org/officeDocument/2006/relationships" id="261" r:id="Rf773f38f6a8f4686"/>
    <p:sldId xmlns:r="http://schemas.openxmlformats.org/officeDocument/2006/relationships" id="262" r:id="R4ada12f5af46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bbe2c0a3644ec" /><Relationship Type="http://schemas.openxmlformats.org/officeDocument/2006/relationships/slide" Target="/ppt/slides/slide1.xml" Id="Rfe9d71c0a69c4b04" /><Relationship Type="http://schemas.openxmlformats.org/officeDocument/2006/relationships/slide" Target="/ppt/slides/slide2.xml" Id="Rd2ca678e65bb447d" /><Relationship Type="http://schemas.openxmlformats.org/officeDocument/2006/relationships/slide" Target="/ppt/slides/slide3.xml" Id="Rc8ddc744a0bc49dd" /><Relationship Type="http://schemas.openxmlformats.org/officeDocument/2006/relationships/slide" Target="/ppt/slides/slide4.xml" Id="R048afa57bd244681" /><Relationship Type="http://schemas.openxmlformats.org/officeDocument/2006/relationships/slide" Target="/ppt/slides/slide5.xml" Id="Re559cbf80968466b" /><Relationship Type="http://schemas.openxmlformats.org/officeDocument/2006/relationships/slide" Target="/ppt/slides/slide6.xml" Id="Rf773f38f6a8f4686" /><Relationship Type="http://schemas.openxmlformats.org/officeDocument/2006/relationships/slide" Target="/ppt/slides/slide7.xml" Id="R4ada12f5af46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a8cd3c66d42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72eb42aeb456b" /><Relationship Type="http://schemas.openxmlformats.org/officeDocument/2006/relationships/theme" Target="/ppt/slideMasters/theme/theme1.xml" Id="R50699167e18b4e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f72eb42aeb45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3c4af2195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a804f736a40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977ca9a4a4c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6fe7d970243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00c58558e4e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aa03a135c49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9bd28b534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BERIT ASSETS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ASSETS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ASSETS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ASSETS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ASSETS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ASSETS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181 236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−1 405 335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1 240 694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47 351 361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49 917 595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ASSETS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UNDERHAUG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UNDERHAUG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ASSETS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Skeilunden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berit@bunderhaug.no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989 441 329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BERIT ASSETS AS</a:t>
            </a:r>
          </a:p>
        </p:txBody>
      </p:sp>
    </p:spTree>
  </p:cSld>
  <p:clrMapOvr>
    <a:masterClrMapping xmlns:a="http://schemas.openxmlformats.org/drawingml/2006/main"/>
  </p:clrMapOvr>
</p:sld>
</file>