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4b33fd476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f1899e1784fa9"/>
  </p:sldMasterIdLst>
  <p:sldIdLst>
    <p:sldId xmlns:r="http://schemas.openxmlformats.org/officeDocument/2006/relationships" id="256" r:id="Rf6d15cdd6c1f4543"/>
    <p:sldId xmlns:r="http://schemas.openxmlformats.org/officeDocument/2006/relationships" id="257" r:id="R28a0ec731a3e42bc"/>
    <p:sldId xmlns:r="http://schemas.openxmlformats.org/officeDocument/2006/relationships" id="258" r:id="R98c98a7d50df45a5"/>
    <p:sldId xmlns:r="http://schemas.openxmlformats.org/officeDocument/2006/relationships" id="259" r:id="Re90b7f60cfa04b01"/>
    <p:sldId xmlns:r="http://schemas.openxmlformats.org/officeDocument/2006/relationships" id="260" r:id="R094c7bce77e847b3"/>
    <p:sldId xmlns:r="http://schemas.openxmlformats.org/officeDocument/2006/relationships" id="261" r:id="Rc0fc5471a7c546a9"/>
    <p:sldId xmlns:r="http://schemas.openxmlformats.org/officeDocument/2006/relationships" id="262" r:id="R4de503ae12fb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f1899e1784fa9" /><Relationship Type="http://schemas.openxmlformats.org/officeDocument/2006/relationships/slide" Target="/ppt/slides/slide1.xml" Id="Rf6d15cdd6c1f4543" /><Relationship Type="http://schemas.openxmlformats.org/officeDocument/2006/relationships/slide" Target="/ppt/slides/slide2.xml" Id="R28a0ec731a3e42bc" /><Relationship Type="http://schemas.openxmlformats.org/officeDocument/2006/relationships/slide" Target="/ppt/slides/slide3.xml" Id="R98c98a7d50df45a5" /><Relationship Type="http://schemas.openxmlformats.org/officeDocument/2006/relationships/slide" Target="/ppt/slides/slide4.xml" Id="Re90b7f60cfa04b01" /><Relationship Type="http://schemas.openxmlformats.org/officeDocument/2006/relationships/slide" Target="/ppt/slides/slide5.xml" Id="R094c7bce77e847b3" /><Relationship Type="http://schemas.openxmlformats.org/officeDocument/2006/relationships/slide" Target="/ppt/slides/slide6.xml" Id="Rc0fc5471a7c546a9" /><Relationship Type="http://schemas.openxmlformats.org/officeDocument/2006/relationships/slide" Target="/ppt/slides/slide7.xml" Id="R4de503ae12fb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4541f7f77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9c77048194d3d" /><Relationship Type="http://schemas.openxmlformats.org/officeDocument/2006/relationships/theme" Target="/ppt/slideMasters/theme/theme1.xml" Id="Rccbb1422369d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9c7704819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2a7131fb6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cceeaa095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e8fe06cf3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7f14f5983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79206b039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458ddea82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53c8701f0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SVEKO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11 375 570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17 502 855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EILIFSSØN KOCH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989 446 452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SVEKO INVEST AS</a:t>
            </a:r>
          </a:p>
        </p:txBody>
      </p:sp>
    </p:spTree>
  </p:cSld>
  <p:clrMapOvr>
    <a:masterClrMapping xmlns:a="http://schemas.openxmlformats.org/drawingml/2006/main"/>
  </p:clrMapOvr>
</p:sld>
</file>