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500645d88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7b83da3b94608"/>
  </p:sldMasterIdLst>
  <p:sldIdLst>
    <p:sldId xmlns:r="http://schemas.openxmlformats.org/officeDocument/2006/relationships" id="256" r:id="R5caafd3705d2402b"/>
    <p:sldId xmlns:r="http://schemas.openxmlformats.org/officeDocument/2006/relationships" id="257" r:id="R45763222487a4fe8"/>
    <p:sldId xmlns:r="http://schemas.openxmlformats.org/officeDocument/2006/relationships" id="258" r:id="Rf8db58f617054f67"/>
    <p:sldId xmlns:r="http://schemas.openxmlformats.org/officeDocument/2006/relationships" id="259" r:id="R764952a3cb5240e4"/>
    <p:sldId xmlns:r="http://schemas.openxmlformats.org/officeDocument/2006/relationships" id="260" r:id="R831d282686ab47b7"/>
    <p:sldId xmlns:r="http://schemas.openxmlformats.org/officeDocument/2006/relationships" id="261" r:id="Rae931881ad554d6e"/>
    <p:sldId xmlns:r="http://schemas.openxmlformats.org/officeDocument/2006/relationships" id="262" r:id="Rdf8b59741814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7b83da3b94608" /><Relationship Type="http://schemas.openxmlformats.org/officeDocument/2006/relationships/slide" Target="/ppt/slides/slide1.xml" Id="R5caafd3705d2402b" /><Relationship Type="http://schemas.openxmlformats.org/officeDocument/2006/relationships/slide" Target="/ppt/slides/slide2.xml" Id="R45763222487a4fe8" /><Relationship Type="http://schemas.openxmlformats.org/officeDocument/2006/relationships/slide" Target="/ppt/slides/slide3.xml" Id="Rf8db58f617054f67" /><Relationship Type="http://schemas.openxmlformats.org/officeDocument/2006/relationships/slide" Target="/ppt/slides/slide4.xml" Id="R764952a3cb5240e4" /><Relationship Type="http://schemas.openxmlformats.org/officeDocument/2006/relationships/slide" Target="/ppt/slides/slide5.xml" Id="R831d282686ab47b7" /><Relationship Type="http://schemas.openxmlformats.org/officeDocument/2006/relationships/slide" Target="/ppt/slides/slide6.xml" Id="Rae931881ad554d6e" /><Relationship Type="http://schemas.openxmlformats.org/officeDocument/2006/relationships/slide" Target="/ppt/slides/slide7.xml" Id="Rdf8b59741814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ca216f83c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0eecf6ea4887" /><Relationship Type="http://schemas.openxmlformats.org/officeDocument/2006/relationships/theme" Target="/ppt/slideMasters/theme/theme1.xml" Id="Ra097e58b9e0d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10eecf6ea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1ae099712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d6c907c3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f31043ea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2f7b6de3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6e63d406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89366d1e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c5129b2e3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262 364 942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270 497 793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ERTVAAG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Camar AS, Domkirkeplassen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34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ertvaag@camar.no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STIFI AS</a:t>
            </a:r>
          </a:p>
        </p:txBody>
      </p:sp>
    </p:spTree>
  </p:cSld>
  <p:clrMapOvr>
    <a:masterClrMapping xmlns:a="http://schemas.openxmlformats.org/drawingml/2006/main"/>
  </p:clrMapOvr>
</p:sld>
</file>