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81c7bc7e5a4a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a5c4dd948b4095"/>
  </p:sldMasterIdLst>
  <p:sldIdLst>
    <p:sldId xmlns:r="http://schemas.openxmlformats.org/officeDocument/2006/relationships" id="256" r:id="R0cad9b07e0b94e35"/>
    <p:sldId xmlns:r="http://schemas.openxmlformats.org/officeDocument/2006/relationships" id="257" r:id="R84499ff732d24625"/>
    <p:sldId xmlns:r="http://schemas.openxmlformats.org/officeDocument/2006/relationships" id="258" r:id="R842b64477bb6427c"/>
    <p:sldId xmlns:r="http://schemas.openxmlformats.org/officeDocument/2006/relationships" id="259" r:id="Rbc5c08cd418f43a5"/>
    <p:sldId xmlns:r="http://schemas.openxmlformats.org/officeDocument/2006/relationships" id="260" r:id="R3ef5b78332254ae5"/>
    <p:sldId xmlns:r="http://schemas.openxmlformats.org/officeDocument/2006/relationships" id="261" r:id="R7db7d1d6631b43dd"/>
    <p:sldId xmlns:r="http://schemas.openxmlformats.org/officeDocument/2006/relationships" id="262" r:id="Rcf6f981206dd4d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a5c4dd948b4095" /><Relationship Type="http://schemas.openxmlformats.org/officeDocument/2006/relationships/slide" Target="/ppt/slides/slide1.xml" Id="R0cad9b07e0b94e35" /><Relationship Type="http://schemas.openxmlformats.org/officeDocument/2006/relationships/slide" Target="/ppt/slides/slide2.xml" Id="R84499ff732d24625" /><Relationship Type="http://schemas.openxmlformats.org/officeDocument/2006/relationships/slide" Target="/ppt/slides/slide3.xml" Id="R842b64477bb6427c" /><Relationship Type="http://schemas.openxmlformats.org/officeDocument/2006/relationships/slide" Target="/ppt/slides/slide4.xml" Id="Rbc5c08cd418f43a5" /><Relationship Type="http://schemas.openxmlformats.org/officeDocument/2006/relationships/slide" Target="/ppt/slides/slide5.xml" Id="R3ef5b78332254ae5" /><Relationship Type="http://schemas.openxmlformats.org/officeDocument/2006/relationships/slide" Target="/ppt/slides/slide6.xml" Id="R7db7d1d6631b43dd" /><Relationship Type="http://schemas.openxmlformats.org/officeDocument/2006/relationships/slide" Target="/ppt/slides/slide7.xml" Id="Rcf6f981206dd4d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7ed88cc72e4e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1ab3c40ba4c84" /><Relationship Type="http://schemas.openxmlformats.org/officeDocument/2006/relationships/theme" Target="/ppt/slideMasters/theme/theme1.xml" Id="R9a40a1cce14b41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91ab3c40ba4c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1210aa07342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65ea21c3046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c483c578c43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19e3c6e7a4b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bab03712746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f97d1892e4b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9e02d12164d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SILCO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SILCO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−826 922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10 060 826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252 978 300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268 111 573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ERTVAAG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silje_ertvaag@hotmail.com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989 455 729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SILCO AS</a:t>
            </a:r>
          </a:p>
        </p:txBody>
      </p:sp>
    </p:spTree>
  </p:cSld>
  <p:clrMapOvr>
    <a:masterClrMapping xmlns:a="http://schemas.openxmlformats.org/drawingml/2006/main"/>
  </p:clrMapOvr>
</p:sld>
</file>