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df2129a1f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5c348d53bc48f1"/>
  </p:sldMasterIdLst>
  <p:sldIdLst>
    <p:sldId xmlns:r="http://schemas.openxmlformats.org/officeDocument/2006/relationships" id="256" r:id="R8923d9be26124ad8"/>
    <p:sldId xmlns:r="http://schemas.openxmlformats.org/officeDocument/2006/relationships" id="257" r:id="R536aba4007324faf"/>
    <p:sldId xmlns:r="http://schemas.openxmlformats.org/officeDocument/2006/relationships" id="258" r:id="Rfff36433504e40f0"/>
    <p:sldId xmlns:r="http://schemas.openxmlformats.org/officeDocument/2006/relationships" id="259" r:id="R083da85180644ee6"/>
    <p:sldId xmlns:r="http://schemas.openxmlformats.org/officeDocument/2006/relationships" id="260" r:id="R3c5325881705430b"/>
    <p:sldId xmlns:r="http://schemas.openxmlformats.org/officeDocument/2006/relationships" id="261" r:id="Ra9b7a915db7c49ca"/>
    <p:sldId xmlns:r="http://schemas.openxmlformats.org/officeDocument/2006/relationships" id="262" r:id="R0ccedc3d26e142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5c348d53bc48f1" /><Relationship Type="http://schemas.openxmlformats.org/officeDocument/2006/relationships/slide" Target="/ppt/slides/slide1.xml" Id="R8923d9be26124ad8" /><Relationship Type="http://schemas.openxmlformats.org/officeDocument/2006/relationships/slide" Target="/ppt/slides/slide2.xml" Id="R536aba4007324faf" /><Relationship Type="http://schemas.openxmlformats.org/officeDocument/2006/relationships/slide" Target="/ppt/slides/slide3.xml" Id="Rfff36433504e40f0" /><Relationship Type="http://schemas.openxmlformats.org/officeDocument/2006/relationships/slide" Target="/ppt/slides/slide4.xml" Id="R083da85180644ee6" /><Relationship Type="http://schemas.openxmlformats.org/officeDocument/2006/relationships/slide" Target="/ppt/slides/slide5.xml" Id="R3c5325881705430b" /><Relationship Type="http://schemas.openxmlformats.org/officeDocument/2006/relationships/slide" Target="/ppt/slides/slide6.xml" Id="Ra9b7a915db7c49ca" /><Relationship Type="http://schemas.openxmlformats.org/officeDocument/2006/relationships/slide" Target="/ppt/slides/slide7.xml" Id="R0ccedc3d26e142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78d32bf374f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39d3ec04e4efc" /><Relationship Type="http://schemas.openxmlformats.org/officeDocument/2006/relationships/theme" Target="/ppt/slideMasters/theme/theme1.xml" Id="Ra4c826c0cd3c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39d3ec04e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24731c9c8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cd839c41b4c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028e5ae8f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66fc200a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a0c4a4341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6c3fe9e65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a564b9d6e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NEDRE BJØRHEIM INNVEST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BJØRHEIM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BJØRHEIM INNVEST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BJØRHEIM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BJØRHEIM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BJØRHEIM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778 914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778 914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BJØRHEIM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LEIRVIK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BJØRHEIM INNVEST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Holtavegen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989 468 081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NEDRE BJØRHEIM INNVEST AS</a:t>
            </a:r>
          </a:p>
        </p:txBody>
      </p:sp>
    </p:spTree>
  </p:cSld>
  <p:clrMapOvr>
    <a:masterClrMapping xmlns:a="http://schemas.openxmlformats.org/drawingml/2006/main"/>
  </p:clrMapOvr>
</p:sld>
</file>