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d4c73bdd8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2cf0c24ee4ec4"/>
  </p:sldMasterIdLst>
  <p:sldIdLst>
    <p:sldId xmlns:r="http://schemas.openxmlformats.org/officeDocument/2006/relationships" id="256" r:id="R3ab08ab27f5046c7"/>
    <p:sldId xmlns:r="http://schemas.openxmlformats.org/officeDocument/2006/relationships" id="257" r:id="R79b602f44f574462"/>
    <p:sldId xmlns:r="http://schemas.openxmlformats.org/officeDocument/2006/relationships" id="258" r:id="R4dc8ac11081a4a63"/>
    <p:sldId xmlns:r="http://schemas.openxmlformats.org/officeDocument/2006/relationships" id="259" r:id="R5da104cb4bef4091"/>
    <p:sldId xmlns:r="http://schemas.openxmlformats.org/officeDocument/2006/relationships" id="260" r:id="R0d13211555924671"/>
    <p:sldId xmlns:r="http://schemas.openxmlformats.org/officeDocument/2006/relationships" id="261" r:id="R851e6d9a9a5a4699"/>
    <p:sldId xmlns:r="http://schemas.openxmlformats.org/officeDocument/2006/relationships" id="262" r:id="R484d1b5b06a341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2cf0c24ee4ec4" /><Relationship Type="http://schemas.openxmlformats.org/officeDocument/2006/relationships/slide" Target="/ppt/slides/slide1.xml" Id="R3ab08ab27f5046c7" /><Relationship Type="http://schemas.openxmlformats.org/officeDocument/2006/relationships/slide" Target="/ppt/slides/slide2.xml" Id="R79b602f44f574462" /><Relationship Type="http://schemas.openxmlformats.org/officeDocument/2006/relationships/slide" Target="/ppt/slides/slide3.xml" Id="R4dc8ac11081a4a63" /><Relationship Type="http://schemas.openxmlformats.org/officeDocument/2006/relationships/slide" Target="/ppt/slides/slide4.xml" Id="R5da104cb4bef4091" /><Relationship Type="http://schemas.openxmlformats.org/officeDocument/2006/relationships/slide" Target="/ppt/slides/slide5.xml" Id="R0d13211555924671" /><Relationship Type="http://schemas.openxmlformats.org/officeDocument/2006/relationships/slide" Target="/ppt/slides/slide6.xml" Id="R851e6d9a9a5a4699" /><Relationship Type="http://schemas.openxmlformats.org/officeDocument/2006/relationships/slide" Target="/ppt/slides/slide7.xml" Id="R484d1b5b06a341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fd57938f1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5b61985c48de" /><Relationship Type="http://schemas.openxmlformats.org/officeDocument/2006/relationships/theme" Target="/ppt/slideMasters/theme/theme1.xml" Id="R6b65a8423dde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d5b61985c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981c53b0b41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37646ae81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07cac2edc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cb58fd39244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78b393ea4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5f1837d1c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6dc929f68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TORSEN TANKERS &amp; TOWERS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TORSEN TANKERS &amp; TOWERS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102 630 736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102 894 073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TORSEN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Torsen, Moltke Moes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72 33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erlend.torsen@gmail.com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TORSEN TANKERS &amp; TOWERS AS</a:t>
            </a:r>
          </a:p>
        </p:txBody>
      </p:sp>
    </p:spTree>
  </p:cSld>
  <p:clrMapOvr>
    <a:masterClrMapping xmlns:a="http://schemas.openxmlformats.org/drawingml/2006/main"/>
  </p:clrMapOvr>
</p:sld>
</file>