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49bcf99ed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e13461c4149fb"/>
  </p:sldMasterIdLst>
  <p:sldIdLst>
    <p:sldId xmlns:r="http://schemas.openxmlformats.org/officeDocument/2006/relationships" id="256" r:id="R90f4a64ab0f742ae"/>
    <p:sldId xmlns:r="http://schemas.openxmlformats.org/officeDocument/2006/relationships" id="257" r:id="R6ff887cf8ce94c72"/>
    <p:sldId xmlns:r="http://schemas.openxmlformats.org/officeDocument/2006/relationships" id="258" r:id="R1a9d496e9ae44ce5"/>
    <p:sldId xmlns:r="http://schemas.openxmlformats.org/officeDocument/2006/relationships" id="259" r:id="R5f171a14ad6d4357"/>
    <p:sldId xmlns:r="http://schemas.openxmlformats.org/officeDocument/2006/relationships" id="260" r:id="Rf6b189fab34a43e3"/>
    <p:sldId xmlns:r="http://schemas.openxmlformats.org/officeDocument/2006/relationships" id="261" r:id="Rf47da79af00b40f9"/>
    <p:sldId xmlns:r="http://schemas.openxmlformats.org/officeDocument/2006/relationships" id="262" r:id="Re29873b1756e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e13461c4149fb" /><Relationship Type="http://schemas.openxmlformats.org/officeDocument/2006/relationships/slide" Target="/ppt/slides/slide1.xml" Id="R90f4a64ab0f742ae" /><Relationship Type="http://schemas.openxmlformats.org/officeDocument/2006/relationships/slide" Target="/ppt/slides/slide2.xml" Id="R6ff887cf8ce94c72" /><Relationship Type="http://schemas.openxmlformats.org/officeDocument/2006/relationships/slide" Target="/ppt/slides/slide3.xml" Id="R1a9d496e9ae44ce5" /><Relationship Type="http://schemas.openxmlformats.org/officeDocument/2006/relationships/slide" Target="/ppt/slides/slide4.xml" Id="R5f171a14ad6d4357" /><Relationship Type="http://schemas.openxmlformats.org/officeDocument/2006/relationships/slide" Target="/ppt/slides/slide5.xml" Id="Rf6b189fab34a43e3" /><Relationship Type="http://schemas.openxmlformats.org/officeDocument/2006/relationships/slide" Target="/ppt/slides/slide6.xml" Id="Rf47da79af00b40f9" /><Relationship Type="http://schemas.openxmlformats.org/officeDocument/2006/relationships/slide" Target="/ppt/slides/slide7.xml" Id="Re29873b1756e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e87c569cc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da4b018c94f8e" /><Relationship Type="http://schemas.openxmlformats.org/officeDocument/2006/relationships/theme" Target="/ppt/slideMasters/theme/theme1.xml" Id="Re6cb562231e9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da4b018c9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afa8c3c34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7b966f857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bf4c62c4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b9d5f2d6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5ef95aea4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e97f234ac46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e8091c28a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