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cdf94909d640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b3586e0f6d47e6"/>
  </p:sldMasterIdLst>
  <p:sldIdLst>
    <p:sldId xmlns:r="http://schemas.openxmlformats.org/officeDocument/2006/relationships" id="256" r:id="Rd28b2d76bcb44da0"/>
    <p:sldId xmlns:r="http://schemas.openxmlformats.org/officeDocument/2006/relationships" id="257" r:id="R211f294f221843f6"/>
    <p:sldId xmlns:r="http://schemas.openxmlformats.org/officeDocument/2006/relationships" id="258" r:id="R0b9dfb05d9354ec6"/>
    <p:sldId xmlns:r="http://schemas.openxmlformats.org/officeDocument/2006/relationships" id="259" r:id="R9a376ccd920b4e9e"/>
    <p:sldId xmlns:r="http://schemas.openxmlformats.org/officeDocument/2006/relationships" id="260" r:id="R2a1daf9f72a94524"/>
    <p:sldId xmlns:r="http://schemas.openxmlformats.org/officeDocument/2006/relationships" id="261" r:id="Rcb97f268c2564e51"/>
    <p:sldId xmlns:r="http://schemas.openxmlformats.org/officeDocument/2006/relationships" id="262" r:id="Rb7b7b4817ae946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3586e0f6d47e6" /><Relationship Type="http://schemas.openxmlformats.org/officeDocument/2006/relationships/slide" Target="/ppt/slides/slide1.xml" Id="Rd28b2d76bcb44da0" /><Relationship Type="http://schemas.openxmlformats.org/officeDocument/2006/relationships/slide" Target="/ppt/slides/slide2.xml" Id="R211f294f221843f6" /><Relationship Type="http://schemas.openxmlformats.org/officeDocument/2006/relationships/slide" Target="/ppt/slides/slide3.xml" Id="R0b9dfb05d9354ec6" /><Relationship Type="http://schemas.openxmlformats.org/officeDocument/2006/relationships/slide" Target="/ppt/slides/slide4.xml" Id="R9a376ccd920b4e9e" /><Relationship Type="http://schemas.openxmlformats.org/officeDocument/2006/relationships/slide" Target="/ppt/slides/slide5.xml" Id="R2a1daf9f72a94524" /><Relationship Type="http://schemas.openxmlformats.org/officeDocument/2006/relationships/slide" Target="/ppt/slides/slide6.xml" Id="Rcb97f268c2564e51" /><Relationship Type="http://schemas.openxmlformats.org/officeDocument/2006/relationships/slide" Target="/ppt/slides/slide7.xml" Id="Rb7b7b4817ae946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a2831a95a242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7586488784f7d" /><Relationship Type="http://schemas.openxmlformats.org/officeDocument/2006/relationships/theme" Target="/ppt/slideMasters/theme/theme1.xml" Id="R6190bce7d70943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b7586488784f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4c1df13a845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1d5f9967e46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34031ae1346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f332a90a14c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da305cac34a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ad3791f154b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6c98e45344a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 MATHIESEN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MATHIESEN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 MATHIESEN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MATHIESEN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MATHIESEN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MATHIESEN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MATHIESEN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HENRIK MATHIESEN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MATHIESEN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Toftes gate 47D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52 42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MATHIESEN AS</a:t>
            </a:r>
          </a:p>
        </p:txBody>
      </p:sp>
    </p:spTree>
  </p:cSld>
  <p:clrMapOvr>
    <a:masterClrMapping xmlns:a="http://schemas.openxmlformats.org/drawingml/2006/main"/>
  </p:clrMapOvr>
</p:sld>
</file>