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a1cbfecc4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fc4ebdb1944e6"/>
  </p:sldMasterIdLst>
  <p:sldIdLst>
    <p:sldId xmlns:r="http://schemas.openxmlformats.org/officeDocument/2006/relationships" id="256" r:id="R4b2023a028164241"/>
    <p:sldId xmlns:r="http://schemas.openxmlformats.org/officeDocument/2006/relationships" id="257" r:id="Rc1c96dda6618444c"/>
    <p:sldId xmlns:r="http://schemas.openxmlformats.org/officeDocument/2006/relationships" id="258" r:id="R4126eaaacfe84178"/>
    <p:sldId xmlns:r="http://schemas.openxmlformats.org/officeDocument/2006/relationships" id="259" r:id="Rae312942a2534a31"/>
    <p:sldId xmlns:r="http://schemas.openxmlformats.org/officeDocument/2006/relationships" id="260" r:id="R953cdc807d4c4347"/>
    <p:sldId xmlns:r="http://schemas.openxmlformats.org/officeDocument/2006/relationships" id="261" r:id="Re87a6e45862c4b70"/>
    <p:sldId xmlns:r="http://schemas.openxmlformats.org/officeDocument/2006/relationships" id="262" r:id="Ra47d849dcc16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fc4ebdb1944e6" /><Relationship Type="http://schemas.openxmlformats.org/officeDocument/2006/relationships/slide" Target="/ppt/slides/slide1.xml" Id="R4b2023a028164241" /><Relationship Type="http://schemas.openxmlformats.org/officeDocument/2006/relationships/slide" Target="/ppt/slides/slide2.xml" Id="Rc1c96dda6618444c" /><Relationship Type="http://schemas.openxmlformats.org/officeDocument/2006/relationships/slide" Target="/ppt/slides/slide3.xml" Id="R4126eaaacfe84178" /><Relationship Type="http://schemas.openxmlformats.org/officeDocument/2006/relationships/slide" Target="/ppt/slides/slide4.xml" Id="Rae312942a2534a31" /><Relationship Type="http://schemas.openxmlformats.org/officeDocument/2006/relationships/slide" Target="/ppt/slides/slide5.xml" Id="R953cdc807d4c4347" /><Relationship Type="http://schemas.openxmlformats.org/officeDocument/2006/relationships/slide" Target="/ppt/slides/slide6.xml" Id="Re87a6e45862c4b70" /><Relationship Type="http://schemas.openxmlformats.org/officeDocument/2006/relationships/slide" Target="/ppt/slides/slide7.xml" Id="Ra47d849dcc16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df6114218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5d06a81e400d" /><Relationship Type="http://schemas.openxmlformats.org/officeDocument/2006/relationships/theme" Target="/ppt/slideMasters/theme/theme1.xml" Id="R2fe5ed44ac23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35d06a81e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a366ba0d2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0f9060f15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b1bd00abd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cec4e2fc8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21bc29233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e4e333557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6094a6dd3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KLW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28 791 143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13 946 095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WALLAND KJELL LORENTZ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Munkajordvegen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62 66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989 477 927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KLW AS</a:t>
            </a:r>
          </a:p>
        </p:txBody>
      </p:sp>
    </p:spTree>
  </p:cSld>
  <p:clrMapOvr>
    <a:masterClrMapping xmlns:a="http://schemas.openxmlformats.org/drawingml/2006/main"/>
  </p:clrMapOvr>
</p:sld>
</file>