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02c9a394e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d4753e4f54294"/>
  </p:sldMasterIdLst>
  <p:sldIdLst>
    <p:sldId xmlns:r="http://schemas.openxmlformats.org/officeDocument/2006/relationships" id="256" r:id="Rce69b6d9552345a5"/>
    <p:sldId xmlns:r="http://schemas.openxmlformats.org/officeDocument/2006/relationships" id="257" r:id="R53ebda7623a147e2"/>
    <p:sldId xmlns:r="http://schemas.openxmlformats.org/officeDocument/2006/relationships" id="258" r:id="R09a5bf644e8443a9"/>
    <p:sldId xmlns:r="http://schemas.openxmlformats.org/officeDocument/2006/relationships" id="259" r:id="R7b304b9dcd8a4997"/>
    <p:sldId xmlns:r="http://schemas.openxmlformats.org/officeDocument/2006/relationships" id="260" r:id="R06d44f199cbc49fa"/>
    <p:sldId xmlns:r="http://schemas.openxmlformats.org/officeDocument/2006/relationships" id="261" r:id="R6ef0f21bdcd54d15"/>
    <p:sldId xmlns:r="http://schemas.openxmlformats.org/officeDocument/2006/relationships" id="262" r:id="R4a6adca79136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d4753e4f54294" /><Relationship Type="http://schemas.openxmlformats.org/officeDocument/2006/relationships/slide" Target="/ppt/slides/slide1.xml" Id="Rce69b6d9552345a5" /><Relationship Type="http://schemas.openxmlformats.org/officeDocument/2006/relationships/slide" Target="/ppt/slides/slide2.xml" Id="R53ebda7623a147e2" /><Relationship Type="http://schemas.openxmlformats.org/officeDocument/2006/relationships/slide" Target="/ppt/slides/slide3.xml" Id="R09a5bf644e8443a9" /><Relationship Type="http://schemas.openxmlformats.org/officeDocument/2006/relationships/slide" Target="/ppt/slides/slide4.xml" Id="R7b304b9dcd8a4997" /><Relationship Type="http://schemas.openxmlformats.org/officeDocument/2006/relationships/slide" Target="/ppt/slides/slide5.xml" Id="R06d44f199cbc49fa" /><Relationship Type="http://schemas.openxmlformats.org/officeDocument/2006/relationships/slide" Target="/ppt/slides/slide6.xml" Id="R6ef0f21bdcd54d15" /><Relationship Type="http://schemas.openxmlformats.org/officeDocument/2006/relationships/slide" Target="/ppt/slides/slide7.xml" Id="R4a6adca79136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051425426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a4e7864042a6" /><Relationship Type="http://schemas.openxmlformats.org/officeDocument/2006/relationships/theme" Target="/ppt/slideMasters/theme/theme1.xml" Id="R6ca3decf2820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3a4e78640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76b20477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063e3351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2db3da8b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d9064f583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36be46caa4e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d969a15d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8fc8c511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SANDVIK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49 903 958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13 035 654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34 648 286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SANDVIK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Galteråsen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h-sandvik@online.no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989 482 920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SANDVIK AS</a:t>
            </a:r>
          </a:p>
        </p:txBody>
      </p:sp>
    </p:spTree>
  </p:cSld>
  <p:clrMapOvr>
    <a:masterClrMapping xmlns:a="http://schemas.openxmlformats.org/drawingml/2006/main"/>
  </p:clrMapOvr>
</p:sld>
</file>