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a4f981c158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c3c2eaddce46ed"/>
  </p:sldMasterIdLst>
  <p:sldIdLst>
    <p:sldId xmlns:r="http://schemas.openxmlformats.org/officeDocument/2006/relationships" id="256" r:id="R50e403a4a72d4081"/>
    <p:sldId xmlns:r="http://schemas.openxmlformats.org/officeDocument/2006/relationships" id="257" r:id="R404c190f4d73445f"/>
    <p:sldId xmlns:r="http://schemas.openxmlformats.org/officeDocument/2006/relationships" id="258" r:id="R6aed6947bbe448e7"/>
    <p:sldId xmlns:r="http://schemas.openxmlformats.org/officeDocument/2006/relationships" id="259" r:id="R9688e58b5c454ffb"/>
    <p:sldId xmlns:r="http://schemas.openxmlformats.org/officeDocument/2006/relationships" id="260" r:id="R61551b53326548da"/>
    <p:sldId xmlns:r="http://schemas.openxmlformats.org/officeDocument/2006/relationships" id="261" r:id="R8d1e0efa972248f1"/>
    <p:sldId xmlns:r="http://schemas.openxmlformats.org/officeDocument/2006/relationships" id="262" r:id="R9438cf2d049d46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c3c2eaddce46ed" /><Relationship Type="http://schemas.openxmlformats.org/officeDocument/2006/relationships/slide" Target="/ppt/slides/slide1.xml" Id="R50e403a4a72d4081" /><Relationship Type="http://schemas.openxmlformats.org/officeDocument/2006/relationships/slide" Target="/ppt/slides/slide2.xml" Id="R404c190f4d73445f" /><Relationship Type="http://schemas.openxmlformats.org/officeDocument/2006/relationships/slide" Target="/ppt/slides/slide3.xml" Id="R6aed6947bbe448e7" /><Relationship Type="http://schemas.openxmlformats.org/officeDocument/2006/relationships/slide" Target="/ppt/slides/slide4.xml" Id="R9688e58b5c454ffb" /><Relationship Type="http://schemas.openxmlformats.org/officeDocument/2006/relationships/slide" Target="/ppt/slides/slide5.xml" Id="R61551b53326548da" /><Relationship Type="http://schemas.openxmlformats.org/officeDocument/2006/relationships/slide" Target="/ppt/slides/slide6.xml" Id="R8d1e0efa972248f1" /><Relationship Type="http://schemas.openxmlformats.org/officeDocument/2006/relationships/slide" Target="/ppt/slides/slide7.xml" Id="R9438cf2d049d46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fe8f7e53c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0c51abdf74011" /><Relationship Type="http://schemas.openxmlformats.org/officeDocument/2006/relationships/theme" Target="/ppt/slideMasters/theme/theme1.xml" Id="R6d0297cc3c1d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0c51abdf7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ec6841a76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a05ec76a446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04a0c09443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89b11fe3f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e2230f7b44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dc4562902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4d43098e1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HUSER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HUSER ENTREPRENØR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144 692 856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10 156 328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38 036 625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75 375 227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Gjerivegen 186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post@huser.as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989 490 923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HUSER ENTREPRENØR AS</a:t>
            </a:r>
          </a:p>
        </p:txBody>
      </p:sp>
    </p:spTree>
  </p:cSld>
  <p:clrMapOvr>
    <a:masterClrMapping xmlns:a="http://schemas.openxmlformats.org/drawingml/2006/main"/>
  </p:clrMapOvr>
</p:sld>
</file>