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8f624b12d74d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342c6ed9d44be0"/>
  </p:sldMasterIdLst>
  <p:sldIdLst>
    <p:sldId xmlns:r="http://schemas.openxmlformats.org/officeDocument/2006/relationships" id="256" r:id="R8aae956c43b64a6e"/>
    <p:sldId xmlns:r="http://schemas.openxmlformats.org/officeDocument/2006/relationships" id="257" r:id="R3c941de4b87a45b9"/>
    <p:sldId xmlns:r="http://schemas.openxmlformats.org/officeDocument/2006/relationships" id="258" r:id="R40dc4e35fb5d4bb1"/>
    <p:sldId xmlns:r="http://schemas.openxmlformats.org/officeDocument/2006/relationships" id="259" r:id="R2b47f9a738d746fe"/>
    <p:sldId xmlns:r="http://schemas.openxmlformats.org/officeDocument/2006/relationships" id="260" r:id="R5e1fd9ce296843d3"/>
    <p:sldId xmlns:r="http://schemas.openxmlformats.org/officeDocument/2006/relationships" id="261" r:id="Ref1320834c4747f0"/>
    <p:sldId xmlns:r="http://schemas.openxmlformats.org/officeDocument/2006/relationships" id="262" r:id="R82de952d4e424c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42c6ed9d44be0" /><Relationship Type="http://schemas.openxmlformats.org/officeDocument/2006/relationships/slide" Target="/ppt/slides/slide1.xml" Id="R8aae956c43b64a6e" /><Relationship Type="http://schemas.openxmlformats.org/officeDocument/2006/relationships/slide" Target="/ppt/slides/slide2.xml" Id="R3c941de4b87a45b9" /><Relationship Type="http://schemas.openxmlformats.org/officeDocument/2006/relationships/slide" Target="/ppt/slides/slide3.xml" Id="R40dc4e35fb5d4bb1" /><Relationship Type="http://schemas.openxmlformats.org/officeDocument/2006/relationships/slide" Target="/ppt/slides/slide4.xml" Id="R2b47f9a738d746fe" /><Relationship Type="http://schemas.openxmlformats.org/officeDocument/2006/relationships/slide" Target="/ppt/slides/slide5.xml" Id="R5e1fd9ce296843d3" /><Relationship Type="http://schemas.openxmlformats.org/officeDocument/2006/relationships/slide" Target="/ppt/slides/slide6.xml" Id="Ref1320834c4747f0" /><Relationship Type="http://schemas.openxmlformats.org/officeDocument/2006/relationships/slide" Target="/ppt/slides/slide7.xml" Id="R82de952d4e424c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99919a36ea4a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a66dca2884f9f" /><Relationship Type="http://schemas.openxmlformats.org/officeDocument/2006/relationships/theme" Target="/ppt/slideMasters/theme/theme1.xml" Id="Rdbbbe8a6440b48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ba66dca2884f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9e91cd1b548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d01f27faa49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3df7412904b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a90a8edc147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f4d0921fc4f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5e54ba4b14e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a20cff50147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ASKO 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−180 102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10 050 541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84 543 140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86 855 512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REBBESTAD ARNE JOHAN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REBBESTAD ARNE JOHAN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Mostuna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6154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06 62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989 499 629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