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43f7cd6702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df69eb1e645aa"/>
  </p:sldMasterIdLst>
  <p:sldIdLst>
    <p:sldId xmlns:r="http://schemas.openxmlformats.org/officeDocument/2006/relationships" id="256" r:id="Rfedb1bee3889446f"/>
    <p:sldId xmlns:r="http://schemas.openxmlformats.org/officeDocument/2006/relationships" id="257" r:id="Rb9fe41e9d89648d3"/>
    <p:sldId xmlns:r="http://schemas.openxmlformats.org/officeDocument/2006/relationships" id="258" r:id="R1e9eeb3dde764eda"/>
    <p:sldId xmlns:r="http://schemas.openxmlformats.org/officeDocument/2006/relationships" id="259" r:id="R2a03c31188db4178"/>
    <p:sldId xmlns:r="http://schemas.openxmlformats.org/officeDocument/2006/relationships" id="260" r:id="Rb3dfd0c1d4bc4ffc"/>
    <p:sldId xmlns:r="http://schemas.openxmlformats.org/officeDocument/2006/relationships" id="261" r:id="Rf13a8a4878db4030"/>
    <p:sldId xmlns:r="http://schemas.openxmlformats.org/officeDocument/2006/relationships" id="262" r:id="Rfae13df519f6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df69eb1e645aa" /><Relationship Type="http://schemas.openxmlformats.org/officeDocument/2006/relationships/slide" Target="/ppt/slides/slide1.xml" Id="Rfedb1bee3889446f" /><Relationship Type="http://schemas.openxmlformats.org/officeDocument/2006/relationships/slide" Target="/ppt/slides/slide2.xml" Id="Rb9fe41e9d89648d3" /><Relationship Type="http://schemas.openxmlformats.org/officeDocument/2006/relationships/slide" Target="/ppt/slides/slide3.xml" Id="R1e9eeb3dde764eda" /><Relationship Type="http://schemas.openxmlformats.org/officeDocument/2006/relationships/slide" Target="/ppt/slides/slide4.xml" Id="R2a03c31188db4178" /><Relationship Type="http://schemas.openxmlformats.org/officeDocument/2006/relationships/slide" Target="/ppt/slides/slide5.xml" Id="Rb3dfd0c1d4bc4ffc" /><Relationship Type="http://schemas.openxmlformats.org/officeDocument/2006/relationships/slide" Target="/ppt/slides/slide6.xml" Id="Rf13a8a4878db4030" /><Relationship Type="http://schemas.openxmlformats.org/officeDocument/2006/relationships/slide" Target="/ppt/slides/slide7.xml" Id="Rfae13df519f6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073db639940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e55918d994049" /><Relationship Type="http://schemas.openxmlformats.org/officeDocument/2006/relationships/theme" Target="/ppt/slideMasters/theme/theme1.xml" Id="R63a413e1cee542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e55918d99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989be2bad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a00e67c46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e1041c233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c5a1017b5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4c4a8ee3d4e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06b6a76c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3c7faa415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 TORALD VONEN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TORALD VONEN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TORALD VONEN AS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TORALD VONEN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TORALD VONEN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TORALD VONEN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3 733 736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−668 191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9 177 970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10 291 104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TORALD VONEN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VONEN STEIN TORALD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TORALD VONEN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Fjordavegen 1925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989 513 079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 TORALD VONEN AS</a:t>
            </a:r>
          </a:p>
        </p:txBody>
      </p:sp>
    </p:spTree>
  </p:cSld>
  <p:clrMapOvr>
    <a:masterClrMapping xmlns:a="http://schemas.openxmlformats.org/drawingml/2006/main"/>
  </p:clrMapOvr>
</p:sld>
</file>