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0ac89adefe46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9884d2bf7141d4"/>
  </p:sldMasterIdLst>
  <p:sldIdLst>
    <p:sldId xmlns:r="http://schemas.openxmlformats.org/officeDocument/2006/relationships" id="256" r:id="Rcb42489552cf436d"/>
    <p:sldId xmlns:r="http://schemas.openxmlformats.org/officeDocument/2006/relationships" id="257" r:id="R0a78ffec7a9049a4"/>
    <p:sldId xmlns:r="http://schemas.openxmlformats.org/officeDocument/2006/relationships" id="258" r:id="R50a39f9456be402a"/>
    <p:sldId xmlns:r="http://schemas.openxmlformats.org/officeDocument/2006/relationships" id="259" r:id="R96148359379145b8"/>
    <p:sldId xmlns:r="http://schemas.openxmlformats.org/officeDocument/2006/relationships" id="260" r:id="Rb23b4416bf4b4f95"/>
    <p:sldId xmlns:r="http://schemas.openxmlformats.org/officeDocument/2006/relationships" id="261" r:id="R4e0e5c3e5f494f24"/>
    <p:sldId xmlns:r="http://schemas.openxmlformats.org/officeDocument/2006/relationships" id="262" r:id="R86f7f450f3c946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9884d2bf7141d4" /><Relationship Type="http://schemas.openxmlformats.org/officeDocument/2006/relationships/slide" Target="/ppt/slides/slide1.xml" Id="Rcb42489552cf436d" /><Relationship Type="http://schemas.openxmlformats.org/officeDocument/2006/relationships/slide" Target="/ppt/slides/slide2.xml" Id="R0a78ffec7a9049a4" /><Relationship Type="http://schemas.openxmlformats.org/officeDocument/2006/relationships/slide" Target="/ppt/slides/slide3.xml" Id="R50a39f9456be402a" /><Relationship Type="http://schemas.openxmlformats.org/officeDocument/2006/relationships/slide" Target="/ppt/slides/slide4.xml" Id="R96148359379145b8" /><Relationship Type="http://schemas.openxmlformats.org/officeDocument/2006/relationships/slide" Target="/ppt/slides/slide5.xml" Id="Rb23b4416bf4b4f95" /><Relationship Type="http://schemas.openxmlformats.org/officeDocument/2006/relationships/slide" Target="/ppt/slides/slide6.xml" Id="R4e0e5c3e5f494f24" /><Relationship Type="http://schemas.openxmlformats.org/officeDocument/2006/relationships/slide" Target="/ppt/slides/slide7.xml" Id="R86f7f450f3c946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453b6185464f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ed9d82a6048a3" /><Relationship Type="http://schemas.openxmlformats.org/officeDocument/2006/relationships/theme" Target="/ppt/slideMasters/theme/theme1.xml" Id="R057d91f6589c46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ed9d82a6048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6555ccd2354d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3b198eae14c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73dc910044d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3f0b3338543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a7f645f3b4f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1ba64a4ca4e5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54aa33c7b44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STEINBRÅTEN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TRANSPORT AS ble etablert [år] og holder til i Andebu.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3 760 915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1 274 578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17 714 363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18 527 821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STEINBRÅTEN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3158 Andebu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989 520 431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STEINBRÅTEN TRANSPORT AS</a:t>
            </a:r>
          </a:p>
        </p:txBody>
      </p:sp>
    </p:spTree>
  </p:cSld>
  <p:clrMapOvr>
    <a:masterClrMapping xmlns:a="http://schemas.openxmlformats.org/drawingml/2006/main"/>
  </p:clrMapOvr>
</p:sld>
</file>