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18af86540e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9f3ba4f7a400e"/>
  </p:sldMasterIdLst>
  <p:sldIdLst>
    <p:sldId xmlns:r="http://schemas.openxmlformats.org/officeDocument/2006/relationships" id="256" r:id="R2be3bc4984724eed"/>
    <p:sldId xmlns:r="http://schemas.openxmlformats.org/officeDocument/2006/relationships" id="257" r:id="Rb8f4ff5fa41748b9"/>
    <p:sldId xmlns:r="http://schemas.openxmlformats.org/officeDocument/2006/relationships" id="258" r:id="R6daaded1e5f848bb"/>
    <p:sldId xmlns:r="http://schemas.openxmlformats.org/officeDocument/2006/relationships" id="259" r:id="R3d2d0eb1d5b94a31"/>
    <p:sldId xmlns:r="http://schemas.openxmlformats.org/officeDocument/2006/relationships" id="260" r:id="R4c421cc0879f4bc7"/>
    <p:sldId xmlns:r="http://schemas.openxmlformats.org/officeDocument/2006/relationships" id="261" r:id="Rca8608e9b1ca4727"/>
    <p:sldId xmlns:r="http://schemas.openxmlformats.org/officeDocument/2006/relationships" id="262" r:id="R61e602a234aa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9f3ba4f7a400e" /><Relationship Type="http://schemas.openxmlformats.org/officeDocument/2006/relationships/slide" Target="/ppt/slides/slide1.xml" Id="R2be3bc4984724eed" /><Relationship Type="http://schemas.openxmlformats.org/officeDocument/2006/relationships/slide" Target="/ppt/slides/slide2.xml" Id="Rb8f4ff5fa41748b9" /><Relationship Type="http://schemas.openxmlformats.org/officeDocument/2006/relationships/slide" Target="/ppt/slides/slide3.xml" Id="R6daaded1e5f848bb" /><Relationship Type="http://schemas.openxmlformats.org/officeDocument/2006/relationships/slide" Target="/ppt/slides/slide4.xml" Id="R3d2d0eb1d5b94a31" /><Relationship Type="http://schemas.openxmlformats.org/officeDocument/2006/relationships/slide" Target="/ppt/slides/slide5.xml" Id="R4c421cc0879f4bc7" /><Relationship Type="http://schemas.openxmlformats.org/officeDocument/2006/relationships/slide" Target="/ppt/slides/slide6.xml" Id="Rca8608e9b1ca4727" /><Relationship Type="http://schemas.openxmlformats.org/officeDocument/2006/relationships/slide" Target="/ppt/slides/slide7.xml" Id="R61e602a234aa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0d0cdff7e45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1ae6ed2547c3" /><Relationship Type="http://schemas.openxmlformats.org/officeDocument/2006/relationships/theme" Target="/ppt/slideMasters/theme/theme1.xml" Id="R4db36cd1b9b3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31ae6ed25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09d73db3f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12a467b9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3007518a8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984a21f5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0e756dba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9e88c0ca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dec72d391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EIENDOMSINVEST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38 479 888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TURI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LISE HEDALEN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TONJE HEDALEN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