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7164dd379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62a944c854574"/>
  </p:sldMasterIdLst>
  <p:sldIdLst>
    <p:sldId xmlns:r="http://schemas.openxmlformats.org/officeDocument/2006/relationships" id="256" r:id="Rb260a2013fee4705"/>
    <p:sldId xmlns:r="http://schemas.openxmlformats.org/officeDocument/2006/relationships" id="257" r:id="R4b943d4ec86c4bfa"/>
    <p:sldId xmlns:r="http://schemas.openxmlformats.org/officeDocument/2006/relationships" id="258" r:id="R151241236a4e4195"/>
    <p:sldId xmlns:r="http://schemas.openxmlformats.org/officeDocument/2006/relationships" id="259" r:id="Reea84b36487e4969"/>
    <p:sldId xmlns:r="http://schemas.openxmlformats.org/officeDocument/2006/relationships" id="260" r:id="R7dfbb2598f884dcb"/>
    <p:sldId xmlns:r="http://schemas.openxmlformats.org/officeDocument/2006/relationships" id="261" r:id="R62e6f67391924513"/>
    <p:sldId xmlns:r="http://schemas.openxmlformats.org/officeDocument/2006/relationships" id="262" r:id="Rb331a41bc628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62a944c854574" /><Relationship Type="http://schemas.openxmlformats.org/officeDocument/2006/relationships/slide" Target="/ppt/slides/slide1.xml" Id="Rb260a2013fee4705" /><Relationship Type="http://schemas.openxmlformats.org/officeDocument/2006/relationships/slide" Target="/ppt/slides/slide2.xml" Id="R4b943d4ec86c4bfa" /><Relationship Type="http://schemas.openxmlformats.org/officeDocument/2006/relationships/slide" Target="/ppt/slides/slide3.xml" Id="R151241236a4e4195" /><Relationship Type="http://schemas.openxmlformats.org/officeDocument/2006/relationships/slide" Target="/ppt/slides/slide4.xml" Id="Reea84b36487e4969" /><Relationship Type="http://schemas.openxmlformats.org/officeDocument/2006/relationships/slide" Target="/ppt/slides/slide5.xml" Id="R7dfbb2598f884dcb" /><Relationship Type="http://schemas.openxmlformats.org/officeDocument/2006/relationships/slide" Target="/ppt/slides/slide6.xml" Id="R62e6f67391924513" /><Relationship Type="http://schemas.openxmlformats.org/officeDocument/2006/relationships/slide" Target="/ppt/slides/slide7.xml" Id="Rb331a41bc628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3679b7209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c7b9692d43aa" /><Relationship Type="http://schemas.openxmlformats.org/officeDocument/2006/relationships/theme" Target="/ppt/slideMasters/theme/theme1.xml" Id="R258ec74a3dd9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0c7b9692d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31e8ceec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d4fc5c81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125b726e3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0875ba91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1ea50299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20641b36e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2dda719a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SØGÅRD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SØGÅRD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2 275 055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SØGÅRD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Silovegen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989 528 106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SØGÅRD AS</a:t>
            </a:r>
          </a:p>
        </p:txBody>
      </p:sp>
    </p:spTree>
  </p:cSld>
  <p:clrMapOvr>
    <a:masterClrMapping xmlns:a="http://schemas.openxmlformats.org/drawingml/2006/main"/>
  </p:clrMapOvr>
</p:sld>
</file>