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ed39ab8ba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b93dd3a4f4d48"/>
  </p:sldMasterIdLst>
  <p:sldIdLst>
    <p:sldId xmlns:r="http://schemas.openxmlformats.org/officeDocument/2006/relationships" id="256" r:id="R18d22e1bb8474849"/>
    <p:sldId xmlns:r="http://schemas.openxmlformats.org/officeDocument/2006/relationships" id="257" r:id="Rd467670a0cff4415"/>
    <p:sldId xmlns:r="http://schemas.openxmlformats.org/officeDocument/2006/relationships" id="258" r:id="Ree5c3f7603d8430e"/>
    <p:sldId xmlns:r="http://schemas.openxmlformats.org/officeDocument/2006/relationships" id="259" r:id="R791f00b2a6c34466"/>
    <p:sldId xmlns:r="http://schemas.openxmlformats.org/officeDocument/2006/relationships" id="260" r:id="R2e5addd289e64b29"/>
    <p:sldId xmlns:r="http://schemas.openxmlformats.org/officeDocument/2006/relationships" id="261" r:id="Rf7e404b659e2490a"/>
    <p:sldId xmlns:r="http://schemas.openxmlformats.org/officeDocument/2006/relationships" id="262" r:id="Ra6493c9eaac3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b93dd3a4f4d48" /><Relationship Type="http://schemas.openxmlformats.org/officeDocument/2006/relationships/slide" Target="/ppt/slides/slide1.xml" Id="R18d22e1bb8474849" /><Relationship Type="http://schemas.openxmlformats.org/officeDocument/2006/relationships/slide" Target="/ppt/slides/slide2.xml" Id="Rd467670a0cff4415" /><Relationship Type="http://schemas.openxmlformats.org/officeDocument/2006/relationships/slide" Target="/ppt/slides/slide3.xml" Id="Ree5c3f7603d8430e" /><Relationship Type="http://schemas.openxmlformats.org/officeDocument/2006/relationships/slide" Target="/ppt/slides/slide4.xml" Id="R791f00b2a6c34466" /><Relationship Type="http://schemas.openxmlformats.org/officeDocument/2006/relationships/slide" Target="/ppt/slides/slide5.xml" Id="R2e5addd289e64b29" /><Relationship Type="http://schemas.openxmlformats.org/officeDocument/2006/relationships/slide" Target="/ppt/slides/slide6.xml" Id="Rf7e404b659e2490a" /><Relationship Type="http://schemas.openxmlformats.org/officeDocument/2006/relationships/slide" Target="/ppt/slides/slide7.xml" Id="Ra6493c9eaac3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1af2d7fff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0226815d4577" /><Relationship Type="http://schemas.openxmlformats.org/officeDocument/2006/relationships/theme" Target="/ppt/slideMasters/theme/theme1.xml" Id="R5c2d49ca8911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00226815d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996bbb273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bda6240b7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ffc58b54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7faa0fa3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a3a02d9c0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2b1d78db3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08b8ef017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GOMLE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GOMLE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3 686 424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HEGSTAD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Selnesveien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989 528 181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GOMLE INVEST AS</a:t>
            </a:r>
          </a:p>
        </p:txBody>
      </p:sp>
    </p:spTree>
  </p:cSld>
  <p:clrMapOvr>
    <a:masterClrMapping xmlns:a="http://schemas.openxmlformats.org/drawingml/2006/main"/>
  </p:clrMapOvr>
</p:sld>
</file>