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63b91353a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20f7b37a44f34"/>
  </p:sldMasterIdLst>
  <p:sldIdLst>
    <p:sldId xmlns:r="http://schemas.openxmlformats.org/officeDocument/2006/relationships" id="256" r:id="Re84f4fc1feff41ca"/>
    <p:sldId xmlns:r="http://schemas.openxmlformats.org/officeDocument/2006/relationships" id="257" r:id="R826388e5d0ee4cd5"/>
    <p:sldId xmlns:r="http://schemas.openxmlformats.org/officeDocument/2006/relationships" id="258" r:id="R7b20ac97738c4915"/>
    <p:sldId xmlns:r="http://schemas.openxmlformats.org/officeDocument/2006/relationships" id="259" r:id="R5f6d1051060e45fb"/>
    <p:sldId xmlns:r="http://schemas.openxmlformats.org/officeDocument/2006/relationships" id="260" r:id="R6ed7e4962bc14c07"/>
    <p:sldId xmlns:r="http://schemas.openxmlformats.org/officeDocument/2006/relationships" id="261" r:id="R447ff957ae254a46"/>
    <p:sldId xmlns:r="http://schemas.openxmlformats.org/officeDocument/2006/relationships" id="262" r:id="Rbc0846c9f4f3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20f7b37a44f34" /><Relationship Type="http://schemas.openxmlformats.org/officeDocument/2006/relationships/slide" Target="/ppt/slides/slide1.xml" Id="Re84f4fc1feff41ca" /><Relationship Type="http://schemas.openxmlformats.org/officeDocument/2006/relationships/slide" Target="/ppt/slides/slide2.xml" Id="R826388e5d0ee4cd5" /><Relationship Type="http://schemas.openxmlformats.org/officeDocument/2006/relationships/slide" Target="/ppt/slides/slide3.xml" Id="R7b20ac97738c4915" /><Relationship Type="http://schemas.openxmlformats.org/officeDocument/2006/relationships/slide" Target="/ppt/slides/slide4.xml" Id="R5f6d1051060e45fb" /><Relationship Type="http://schemas.openxmlformats.org/officeDocument/2006/relationships/slide" Target="/ppt/slides/slide5.xml" Id="R6ed7e4962bc14c07" /><Relationship Type="http://schemas.openxmlformats.org/officeDocument/2006/relationships/slide" Target="/ppt/slides/slide6.xml" Id="R447ff957ae254a46" /><Relationship Type="http://schemas.openxmlformats.org/officeDocument/2006/relationships/slide" Target="/ppt/slides/slide7.xml" Id="Rbc0846c9f4f3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f9d355bc4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f0557fcba42c1" /><Relationship Type="http://schemas.openxmlformats.org/officeDocument/2006/relationships/theme" Target="/ppt/slideMasters/theme/theme1.xml" Id="R0a7c797bba64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f0557fcba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b47e10ba3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3d311c92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6e20cdea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8146dc818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40dcc7f8947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db6c624fe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fa0f5f00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BYGG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BYGG OG EIENDOM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65 724 586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24 916 742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BYGG OG EIENDOM HOLDING AS  –  96,1 %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KLÆBOE HARALD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91 38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989 532 030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BYGG OG EIENDOM AS</a:t>
            </a:r>
          </a:p>
        </p:txBody>
      </p:sp>
    </p:spTree>
  </p:cSld>
  <p:clrMapOvr>
    <a:masterClrMapping xmlns:a="http://schemas.openxmlformats.org/drawingml/2006/main"/>
  </p:clrMapOvr>
</p:sld>
</file>