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afbc94153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5c9fb1bf849bc"/>
  </p:sldMasterIdLst>
  <p:sldIdLst>
    <p:sldId xmlns:r="http://schemas.openxmlformats.org/officeDocument/2006/relationships" id="256" r:id="R05beb5808dbb4765"/>
    <p:sldId xmlns:r="http://schemas.openxmlformats.org/officeDocument/2006/relationships" id="257" r:id="Re6048933e6514046"/>
    <p:sldId xmlns:r="http://schemas.openxmlformats.org/officeDocument/2006/relationships" id="258" r:id="Rde6344f017a14fc3"/>
    <p:sldId xmlns:r="http://schemas.openxmlformats.org/officeDocument/2006/relationships" id="259" r:id="Rf2ea9cd798a74169"/>
    <p:sldId xmlns:r="http://schemas.openxmlformats.org/officeDocument/2006/relationships" id="260" r:id="R7012ad323a224132"/>
    <p:sldId xmlns:r="http://schemas.openxmlformats.org/officeDocument/2006/relationships" id="261" r:id="Rb98a8d00afa1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5c9fb1bf849bc" /><Relationship Type="http://schemas.openxmlformats.org/officeDocument/2006/relationships/slide" Target="/ppt/slides/slide1.xml" Id="R05beb5808dbb4765" /><Relationship Type="http://schemas.openxmlformats.org/officeDocument/2006/relationships/slide" Target="/ppt/slides/slide2.xml" Id="Re6048933e6514046" /><Relationship Type="http://schemas.openxmlformats.org/officeDocument/2006/relationships/slide" Target="/ppt/slides/slide3.xml" Id="Rde6344f017a14fc3" /><Relationship Type="http://schemas.openxmlformats.org/officeDocument/2006/relationships/slide" Target="/ppt/slides/slide4.xml" Id="Rf2ea9cd798a74169" /><Relationship Type="http://schemas.openxmlformats.org/officeDocument/2006/relationships/slide" Target="/ppt/slides/slide5.xml" Id="R7012ad323a224132" /><Relationship Type="http://schemas.openxmlformats.org/officeDocument/2006/relationships/slide" Target="/ppt/slides/slide6.xml" Id="Rb98a8d00afa1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7b9a0453f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e0d4fefa488f" /><Relationship Type="http://schemas.openxmlformats.org/officeDocument/2006/relationships/theme" Target="/ppt/slideMasters/theme/theme1.xml" Id="R971454ccffef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de0d4fefa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5b8f2cab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f41fe061f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887030fc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287e32b51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95149e7f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f4b263438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HOVEDGT 52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HOVEDGT 52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9 971 569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989 550 772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