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745d806a74a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19337fe45b4586"/>
  </p:sldMasterIdLst>
  <p:sldIdLst>
    <p:sldId xmlns:r="http://schemas.openxmlformats.org/officeDocument/2006/relationships" id="256" r:id="R9aaed3ef4d114033"/>
    <p:sldId xmlns:r="http://schemas.openxmlformats.org/officeDocument/2006/relationships" id="257" r:id="Rc2ff3a71c9044955"/>
    <p:sldId xmlns:r="http://schemas.openxmlformats.org/officeDocument/2006/relationships" id="258" r:id="R6fd07e9079e547bb"/>
    <p:sldId xmlns:r="http://schemas.openxmlformats.org/officeDocument/2006/relationships" id="259" r:id="R4e6293d15c2c428f"/>
    <p:sldId xmlns:r="http://schemas.openxmlformats.org/officeDocument/2006/relationships" id="260" r:id="R553924a681664e63"/>
    <p:sldId xmlns:r="http://schemas.openxmlformats.org/officeDocument/2006/relationships" id="261" r:id="R1e1b471a66a24dbc"/>
    <p:sldId xmlns:r="http://schemas.openxmlformats.org/officeDocument/2006/relationships" id="262" r:id="Rb81a44b05b20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9337fe45b4586" /><Relationship Type="http://schemas.openxmlformats.org/officeDocument/2006/relationships/slide" Target="/ppt/slides/slide1.xml" Id="R9aaed3ef4d114033" /><Relationship Type="http://schemas.openxmlformats.org/officeDocument/2006/relationships/slide" Target="/ppt/slides/slide2.xml" Id="Rc2ff3a71c9044955" /><Relationship Type="http://schemas.openxmlformats.org/officeDocument/2006/relationships/slide" Target="/ppt/slides/slide3.xml" Id="R6fd07e9079e547bb" /><Relationship Type="http://schemas.openxmlformats.org/officeDocument/2006/relationships/slide" Target="/ppt/slides/slide4.xml" Id="R4e6293d15c2c428f" /><Relationship Type="http://schemas.openxmlformats.org/officeDocument/2006/relationships/slide" Target="/ppt/slides/slide5.xml" Id="R553924a681664e63" /><Relationship Type="http://schemas.openxmlformats.org/officeDocument/2006/relationships/slide" Target="/ppt/slides/slide6.xml" Id="R1e1b471a66a24dbc" /><Relationship Type="http://schemas.openxmlformats.org/officeDocument/2006/relationships/slide" Target="/ppt/slides/slide7.xml" Id="Rb81a44b05b20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c3f7e31b0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67801594e463f" /><Relationship Type="http://schemas.openxmlformats.org/officeDocument/2006/relationships/theme" Target="/ppt/slideMasters/theme/theme1.xml" Id="Rc7aa27f97b26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67801594e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61d3eb926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02fe7785f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2a43fd1f0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a4a7a9bde45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93b9e463a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7dcc1d0db48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d0158f05644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KVEMO AS ble etablert [år] og holder til i Nordli.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1 229 909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KVEMO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Kvemoveien 679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7882 Nordli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989 558 951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KVEMO AS</a:t>
            </a:r>
          </a:p>
        </p:txBody>
      </p:sp>
    </p:spTree>
  </p:cSld>
  <p:clrMapOvr>
    <a:masterClrMapping xmlns:a="http://schemas.openxmlformats.org/drawingml/2006/main"/>
  </p:clrMapOvr>
</p:sld>
</file>