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bf05e6556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04d208fcb460d"/>
  </p:sldMasterIdLst>
  <p:sldIdLst>
    <p:sldId xmlns:r="http://schemas.openxmlformats.org/officeDocument/2006/relationships" id="256" r:id="R831b1b1a14ac4623"/>
    <p:sldId xmlns:r="http://schemas.openxmlformats.org/officeDocument/2006/relationships" id="257" r:id="R17c01a1a08d84868"/>
    <p:sldId xmlns:r="http://schemas.openxmlformats.org/officeDocument/2006/relationships" id="258" r:id="Rec17d14ff8a549b1"/>
    <p:sldId xmlns:r="http://schemas.openxmlformats.org/officeDocument/2006/relationships" id="259" r:id="Rd0807638ce5a4e98"/>
    <p:sldId xmlns:r="http://schemas.openxmlformats.org/officeDocument/2006/relationships" id="260" r:id="Rd7461c59502f4765"/>
    <p:sldId xmlns:r="http://schemas.openxmlformats.org/officeDocument/2006/relationships" id="261" r:id="R414ccf84d1cb49b6"/>
    <p:sldId xmlns:r="http://schemas.openxmlformats.org/officeDocument/2006/relationships" id="262" r:id="R8a3ee9688df9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04d208fcb460d" /><Relationship Type="http://schemas.openxmlformats.org/officeDocument/2006/relationships/slide" Target="/ppt/slides/slide1.xml" Id="R831b1b1a14ac4623" /><Relationship Type="http://schemas.openxmlformats.org/officeDocument/2006/relationships/slide" Target="/ppt/slides/slide2.xml" Id="R17c01a1a08d84868" /><Relationship Type="http://schemas.openxmlformats.org/officeDocument/2006/relationships/slide" Target="/ppt/slides/slide3.xml" Id="Rec17d14ff8a549b1" /><Relationship Type="http://schemas.openxmlformats.org/officeDocument/2006/relationships/slide" Target="/ppt/slides/slide4.xml" Id="Rd0807638ce5a4e98" /><Relationship Type="http://schemas.openxmlformats.org/officeDocument/2006/relationships/slide" Target="/ppt/slides/slide5.xml" Id="Rd7461c59502f4765" /><Relationship Type="http://schemas.openxmlformats.org/officeDocument/2006/relationships/slide" Target="/ppt/slides/slide6.xml" Id="R414ccf84d1cb49b6" /><Relationship Type="http://schemas.openxmlformats.org/officeDocument/2006/relationships/slide" Target="/ppt/slides/slide7.xml" Id="R8a3ee9688df9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9033d62be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66c2da02b4249" /><Relationship Type="http://schemas.openxmlformats.org/officeDocument/2006/relationships/theme" Target="/ppt/slideMasters/theme/theme1.xml" Id="Rdbca255b3309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66c2da02b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8f22fff5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9ed55cfc6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3385930b4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a9feda168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fa5823cfd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ddb89b1b4e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ed4c4c9b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45 467 717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154 466 344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ARNE SIGMUND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TORSTEIN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