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6009b0c90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5ec70b77d4bee"/>
  </p:sldMasterIdLst>
  <p:sldIdLst>
    <p:sldId xmlns:r="http://schemas.openxmlformats.org/officeDocument/2006/relationships" id="256" r:id="R42b62afd272e4178"/>
    <p:sldId xmlns:r="http://schemas.openxmlformats.org/officeDocument/2006/relationships" id="257" r:id="Ref53099570694ec8"/>
    <p:sldId xmlns:r="http://schemas.openxmlformats.org/officeDocument/2006/relationships" id="258" r:id="Raaba03a98cb4414a"/>
    <p:sldId xmlns:r="http://schemas.openxmlformats.org/officeDocument/2006/relationships" id="259" r:id="R9fc1ade7a0f747a2"/>
    <p:sldId xmlns:r="http://schemas.openxmlformats.org/officeDocument/2006/relationships" id="260" r:id="R8ad78d38ce91488f"/>
    <p:sldId xmlns:r="http://schemas.openxmlformats.org/officeDocument/2006/relationships" id="261" r:id="Rd152d33e0eb54a44"/>
    <p:sldId xmlns:r="http://schemas.openxmlformats.org/officeDocument/2006/relationships" id="262" r:id="R530c543945e3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5ec70b77d4bee" /><Relationship Type="http://schemas.openxmlformats.org/officeDocument/2006/relationships/slide" Target="/ppt/slides/slide1.xml" Id="R42b62afd272e4178" /><Relationship Type="http://schemas.openxmlformats.org/officeDocument/2006/relationships/slide" Target="/ppt/slides/slide2.xml" Id="Ref53099570694ec8" /><Relationship Type="http://schemas.openxmlformats.org/officeDocument/2006/relationships/slide" Target="/ppt/slides/slide3.xml" Id="Raaba03a98cb4414a" /><Relationship Type="http://schemas.openxmlformats.org/officeDocument/2006/relationships/slide" Target="/ppt/slides/slide4.xml" Id="R9fc1ade7a0f747a2" /><Relationship Type="http://schemas.openxmlformats.org/officeDocument/2006/relationships/slide" Target="/ppt/slides/slide5.xml" Id="R8ad78d38ce91488f" /><Relationship Type="http://schemas.openxmlformats.org/officeDocument/2006/relationships/slide" Target="/ppt/slides/slide6.xml" Id="Rd152d33e0eb54a44" /><Relationship Type="http://schemas.openxmlformats.org/officeDocument/2006/relationships/slide" Target="/ppt/slides/slide7.xml" Id="R530c543945e3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d2ad5b0f8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8bc0ec814a9c" /><Relationship Type="http://schemas.openxmlformats.org/officeDocument/2006/relationships/theme" Target="/ppt/slideMasters/theme/theme1.xml" Id="Rb638a561f22d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18bc0ec81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23169adf1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5e3cd8c4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883bbcba4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76143a96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41acee67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892b003c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91ea6dce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EIENDOMSDRIFT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EIENDOMSDRIFT AS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78 241 532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23 952 103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JERKER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Vestbygdvegen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95968996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post@aktiveiendomsdrift.no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989 569 694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EIENDOMSDRIFT AS</a:t>
            </a:r>
          </a:p>
        </p:txBody>
      </p:sp>
    </p:spTree>
  </p:cSld>
  <p:clrMapOvr>
    <a:masterClrMapping xmlns:a="http://schemas.openxmlformats.org/drawingml/2006/main"/>
  </p:clrMapOvr>
</p:sld>
</file>