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17e6f2694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7f0a41b684561"/>
  </p:sldMasterIdLst>
  <p:sldIdLst>
    <p:sldId xmlns:r="http://schemas.openxmlformats.org/officeDocument/2006/relationships" id="256" r:id="Rc81bfd2a3ec249b5"/>
    <p:sldId xmlns:r="http://schemas.openxmlformats.org/officeDocument/2006/relationships" id="257" r:id="R0433b9909d4e4f14"/>
    <p:sldId xmlns:r="http://schemas.openxmlformats.org/officeDocument/2006/relationships" id="258" r:id="R6dde9df6b0d24fe3"/>
    <p:sldId xmlns:r="http://schemas.openxmlformats.org/officeDocument/2006/relationships" id="259" r:id="Raad100f81ee54270"/>
    <p:sldId xmlns:r="http://schemas.openxmlformats.org/officeDocument/2006/relationships" id="260" r:id="Rf46bdfbc63504517"/>
    <p:sldId xmlns:r="http://schemas.openxmlformats.org/officeDocument/2006/relationships" id="261" r:id="R7b853d2d93474039"/>
    <p:sldId xmlns:r="http://schemas.openxmlformats.org/officeDocument/2006/relationships" id="262" r:id="R8befe43613fa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7f0a41b684561" /><Relationship Type="http://schemas.openxmlformats.org/officeDocument/2006/relationships/slide" Target="/ppt/slides/slide1.xml" Id="Rc81bfd2a3ec249b5" /><Relationship Type="http://schemas.openxmlformats.org/officeDocument/2006/relationships/slide" Target="/ppt/slides/slide2.xml" Id="R0433b9909d4e4f14" /><Relationship Type="http://schemas.openxmlformats.org/officeDocument/2006/relationships/slide" Target="/ppt/slides/slide3.xml" Id="R6dde9df6b0d24fe3" /><Relationship Type="http://schemas.openxmlformats.org/officeDocument/2006/relationships/slide" Target="/ppt/slides/slide4.xml" Id="Raad100f81ee54270" /><Relationship Type="http://schemas.openxmlformats.org/officeDocument/2006/relationships/slide" Target="/ppt/slides/slide5.xml" Id="Rf46bdfbc63504517" /><Relationship Type="http://schemas.openxmlformats.org/officeDocument/2006/relationships/slide" Target="/ppt/slides/slide6.xml" Id="R7b853d2d93474039" /><Relationship Type="http://schemas.openxmlformats.org/officeDocument/2006/relationships/slide" Target="/ppt/slides/slide7.xml" Id="R8befe43613fa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885f082fc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d2ebdd7a49d2" /><Relationship Type="http://schemas.openxmlformats.org/officeDocument/2006/relationships/theme" Target="/ppt/slideMasters/theme/theme1.xml" Id="R00c7518b691f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fd2ebdd7a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9dad88aca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058ffefd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1c35edac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15f0abf6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0fa3b7515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e6a04a79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ce332280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MASKIN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16 755 384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−3 568 045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DYVÅ ORMHOLT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Jahrenveien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www.alphamaskin.no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989 571 362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