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2e22b2fdd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47fa4139e4f43"/>
  </p:sldMasterIdLst>
  <p:sldIdLst>
    <p:sldId xmlns:r="http://schemas.openxmlformats.org/officeDocument/2006/relationships" id="256" r:id="R6299bf3860af40b0"/>
    <p:sldId xmlns:r="http://schemas.openxmlformats.org/officeDocument/2006/relationships" id="257" r:id="R4651780794a24196"/>
    <p:sldId xmlns:r="http://schemas.openxmlformats.org/officeDocument/2006/relationships" id="258" r:id="Ra58f11b4215b4a59"/>
    <p:sldId xmlns:r="http://schemas.openxmlformats.org/officeDocument/2006/relationships" id="259" r:id="R813070d9659447ef"/>
    <p:sldId xmlns:r="http://schemas.openxmlformats.org/officeDocument/2006/relationships" id="260" r:id="Rd27781ab0af04039"/>
    <p:sldId xmlns:r="http://schemas.openxmlformats.org/officeDocument/2006/relationships" id="261" r:id="R8ca3c43d744746eb"/>
    <p:sldId xmlns:r="http://schemas.openxmlformats.org/officeDocument/2006/relationships" id="262" r:id="Rf9f893f760c7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47fa4139e4f43" /><Relationship Type="http://schemas.openxmlformats.org/officeDocument/2006/relationships/slide" Target="/ppt/slides/slide1.xml" Id="R6299bf3860af40b0" /><Relationship Type="http://schemas.openxmlformats.org/officeDocument/2006/relationships/slide" Target="/ppt/slides/slide2.xml" Id="R4651780794a24196" /><Relationship Type="http://schemas.openxmlformats.org/officeDocument/2006/relationships/slide" Target="/ppt/slides/slide3.xml" Id="Ra58f11b4215b4a59" /><Relationship Type="http://schemas.openxmlformats.org/officeDocument/2006/relationships/slide" Target="/ppt/slides/slide4.xml" Id="R813070d9659447ef" /><Relationship Type="http://schemas.openxmlformats.org/officeDocument/2006/relationships/slide" Target="/ppt/slides/slide5.xml" Id="Rd27781ab0af04039" /><Relationship Type="http://schemas.openxmlformats.org/officeDocument/2006/relationships/slide" Target="/ppt/slides/slide6.xml" Id="R8ca3c43d744746eb" /><Relationship Type="http://schemas.openxmlformats.org/officeDocument/2006/relationships/slide" Target="/ppt/slides/slide7.xml" Id="Rf9f893f760c7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8fb01f7de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a7658877493e" /><Relationship Type="http://schemas.openxmlformats.org/officeDocument/2006/relationships/theme" Target="/ppt/slideMasters/theme/theme1.xml" Id="R9e0ba96b6d22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5a7658877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a745deb6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d85cc998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3e688970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d430f815f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d16fbd51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b2b5c375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ee4e7d79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