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5aae8c93a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d98c7e9e84436"/>
  </p:sldMasterIdLst>
  <p:sldIdLst>
    <p:sldId xmlns:r="http://schemas.openxmlformats.org/officeDocument/2006/relationships" id="256" r:id="Rc28bcccaaf51496a"/>
    <p:sldId xmlns:r="http://schemas.openxmlformats.org/officeDocument/2006/relationships" id="257" r:id="Rbb2cd496961f430a"/>
    <p:sldId xmlns:r="http://schemas.openxmlformats.org/officeDocument/2006/relationships" id="258" r:id="R3b51ad91dd864f2e"/>
    <p:sldId xmlns:r="http://schemas.openxmlformats.org/officeDocument/2006/relationships" id="259" r:id="R32d2c51210334c02"/>
    <p:sldId xmlns:r="http://schemas.openxmlformats.org/officeDocument/2006/relationships" id="260" r:id="R4b04bc3cd0814ed7"/>
    <p:sldId xmlns:r="http://schemas.openxmlformats.org/officeDocument/2006/relationships" id="261" r:id="Rbc235b2bdd134597"/>
    <p:sldId xmlns:r="http://schemas.openxmlformats.org/officeDocument/2006/relationships" id="262" r:id="Rac7335db162b4a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d98c7e9e84436" /><Relationship Type="http://schemas.openxmlformats.org/officeDocument/2006/relationships/slide" Target="/ppt/slides/slide1.xml" Id="Rc28bcccaaf51496a" /><Relationship Type="http://schemas.openxmlformats.org/officeDocument/2006/relationships/slide" Target="/ppt/slides/slide2.xml" Id="Rbb2cd496961f430a" /><Relationship Type="http://schemas.openxmlformats.org/officeDocument/2006/relationships/slide" Target="/ppt/slides/slide3.xml" Id="R3b51ad91dd864f2e" /><Relationship Type="http://schemas.openxmlformats.org/officeDocument/2006/relationships/slide" Target="/ppt/slides/slide4.xml" Id="R32d2c51210334c02" /><Relationship Type="http://schemas.openxmlformats.org/officeDocument/2006/relationships/slide" Target="/ppt/slides/slide5.xml" Id="R4b04bc3cd0814ed7" /><Relationship Type="http://schemas.openxmlformats.org/officeDocument/2006/relationships/slide" Target="/ppt/slides/slide6.xml" Id="Rbc235b2bdd134597" /><Relationship Type="http://schemas.openxmlformats.org/officeDocument/2006/relationships/slide" Target="/ppt/slides/slide7.xml" Id="Rac7335db162b4a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67c86c0a0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ee6570d1a4fbb" /><Relationship Type="http://schemas.openxmlformats.org/officeDocument/2006/relationships/theme" Target="/ppt/slideMasters/theme/theme1.xml" Id="Rb1b09c3c47524f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0ee6570d1a4f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3a5a79dd6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5ce09ac3041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5c399856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3026b44b641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c8a4694ff49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05f196aea47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bc8ea12f448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TREN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7 096 325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ARVE MEGARD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Rindehøgda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989 573 780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TREN INVEST AS</a:t>
            </a:r>
          </a:p>
        </p:txBody>
      </p:sp>
    </p:spTree>
  </p:cSld>
  <p:clrMapOvr>
    <a:masterClrMapping xmlns:a="http://schemas.openxmlformats.org/drawingml/2006/main"/>
  </p:clrMapOvr>
</p:sld>
</file>