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3bd237c15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469ff80a740b4"/>
  </p:sldMasterIdLst>
  <p:sldIdLst>
    <p:sldId xmlns:r="http://schemas.openxmlformats.org/officeDocument/2006/relationships" id="256" r:id="R7d0acfd59be648e6"/>
    <p:sldId xmlns:r="http://schemas.openxmlformats.org/officeDocument/2006/relationships" id="257" r:id="R69a0de4444154f4f"/>
    <p:sldId xmlns:r="http://schemas.openxmlformats.org/officeDocument/2006/relationships" id="258" r:id="R679ac69db29c4bcb"/>
    <p:sldId xmlns:r="http://schemas.openxmlformats.org/officeDocument/2006/relationships" id="259" r:id="R9a068fcb06674aa4"/>
    <p:sldId xmlns:r="http://schemas.openxmlformats.org/officeDocument/2006/relationships" id="260" r:id="R702ef51496574338"/>
    <p:sldId xmlns:r="http://schemas.openxmlformats.org/officeDocument/2006/relationships" id="261" r:id="Rfcac4b3d39e74a40"/>
    <p:sldId xmlns:r="http://schemas.openxmlformats.org/officeDocument/2006/relationships" id="262" r:id="Rb6427ce3580d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469ff80a740b4" /><Relationship Type="http://schemas.openxmlformats.org/officeDocument/2006/relationships/slide" Target="/ppt/slides/slide1.xml" Id="R7d0acfd59be648e6" /><Relationship Type="http://schemas.openxmlformats.org/officeDocument/2006/relationships/slide" Target="/ppt/slides/slide2.xml" Id="R69a0de4444154f4f" /><Relationship Type="http://schemas.openxmlformats.org/officeDocument/2006/relationships/slide" Target="/ppt/slides/slide3.xml" Id="R679ac69db29c4bcb" /><Relationship Type="http://schemas.openxmlformats.org/officeDocument/2006/relationships/slide" Target="/ppt/slides/slide4.xml" Id="R9a068fcb06674aa4" /><Relationship Type="http://schemas.openxmlformats.org/officeDocument/2006/relationships/slide" Target="/ppt/slides/slide5.xml" Id="R702ef51496574338" /><Relationship Type="http://schemas.openxmlformats.org/officeDocument/2006/relationships/slide" Target="/ppt/slides/slide6.xml" Id="Rfcac4b3d39e74a40" /><Relationship Type="http://schemas.openxmlformats.org/officeDocument/2006/relationships/slide" Target="/ppt/slides/slide7.xml" Id="Rb6427ce3580d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0fb405176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e81b5df14aca" /><Relationship Type="http://schemas.openxmlformats.org/officeDocument/2006/relationships/theme" Target="/ppt/slideMasters/theme/theme1.xml" Id="R99f433669445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e6e81b5df1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2d72b026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39f4e7d3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a26f3f7dc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0982d5cf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e9b7f6d544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d53fe417643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ef71070f647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C&amp;G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C&amp;G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22 584 466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123 684 974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129 067 714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LIE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CHRISTINE LIE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SCOTT LIE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Lie, Risalléen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989 573 942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C&amp;G INVEST AS</a:t>
            </a:r>
          </a:p>
        </p:txBody>
      </p:sp>
    </p:spTree>
  </p:cSld>
  <p:clrMapOvr>
    <a:masterClrMapping xmlns:a="http://schemas.openxmlformats.org/drawingml/2006/main"/>
  </p:clrMapOvr>
</p:sld>
</file>