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52a042b4a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021f7130f4c23"/>
  </p:sldMasterIdLst>
  <p:sldIdLst>
    <p:sldId xmlns:r="http://schemas.openxmlformats.org/officeDocument/2006/relationships" id="256" r:id="R0f33b5cae90047d0"/>
    <p:sldId xmlns:r="http://schemas.openxmlformats.org/officeDocument/2006/relationships" id="257" r:id="R6f9c4b5858b64123"/>
    <p:sldId xmlns:r="http://schemas.openxmlformats.org/officeDocument/2006/relationships" id="258" r:id="R5894a63fc91f434a"/>
    <p:sldId xmlns:r="http://schemas.openxmlformats.org/officeDocument/2006/relationships" id="259" r:id="Ra3343e1233d14485"/>
    <p:sldId xmlns:r="http://schemas.openxmlformats.org/officeDocument/2006/relationships" id="260" r:id="R8a85363c42bd4e8e"/>
    <p:sldId xmlns:r="http://schemas.openxmlformats.org/officeDocument/2006/relationships" id="261" r:id="Re8aa5cb215af4587"/>
    <p:sldId xmlns:r="http://schemas.openxmlformats.org/officeDocument/2006/relationships" id="262" r:id="Rfd57f8005c21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021f7130f4c23" /><Relationship Type="http://schemas.openxmlformats.org/officeDocument/2006/relationships/slide" Target="/ppt/slides/slide1.xml" Id="R0f33b5cae90047d0" /><Relationship Type="http://schemas.openxmlformats.org/officeDocument/2006/relationships/slide" Target="/ppt/slides/slide2.xml" Id="R6f9c4b5858b64123" /><Relationship Type="http://schemas.openxmlformats.org/officeDocument/2006/relationships/slide" Target="/ppt/slides/slide3.xml" Id="R5894a63fc91f434a" /><Relationship Type="http://schemas.openxmlformats.org/officeDocument/2006/relationships/slide" Target="/ppt/slides/slide4.xml" Id="Ra3343e1233d14485" /><Relationship Type="http://schemas.openxmlformats.org/officeDocument/2006/relationships/slide" Target="/ppt/slides/slide5.xml" Id="R8a85363c42bd4e8e" /><Relationship Type="http://schemas.openxmlformats.org/officeDocument/2006/relationships/slide" Target="/ppt/slides/slide6.xml" Id="Re8aa5cb215af4587" /><Relationship Type="http://schemas.openxmlformats.org/officeDocument/2006/relationships/slide" Target="/ppt/slides/slide7.xml" Id="Rfd57f8005c21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2373bd2ef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67dc280b1408e" /><Relationship Type="http://schemas.openxmlformats.org/officeDocument/2006/relationships/theme" Target="/ppt/slideMasters/theme/theme1.xml" Id="R9a13e54292c6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67dc280b1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d62670f1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c5032b2a2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f3ceeb61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f1cf51c77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640b35322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2590d53ab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d02063ac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 INDUSTRIER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2 469 500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102 514 549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103 250 904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KAANESTAD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EGIL AANESTAD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 INDUSTRIER AS</a:t>
            </a:r>
          </a:p>
        </p:txBody>
      </p:sp>
    </p:spTree>
  </p:cSld>
  <p:clrMapOvr>
    <a:masterClrMapping xmlns:a="http://schemas.openxmlformats.org/drawingml/2006/main"/>
  </p:clrMapOvr>
</p:sld>
</file>