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8b7a31bf37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df3768e454c64"/>
  </p:sldMasterIdLst>
  <p:sldIdLst>
    <p:sldId xmlns:r="http://schemas.openxmlformats.org/officeDocument/2006/relationships" id="256" r:id="R8ea4be2b337f4911"/>
    <p:sldId xmlns:r="http://schemas.openxmlformats.org/officeDocument/2006/relationships" id="257" r:id="R0633da45cf3b4312"/>
    <p:sldId xmlns:r="http://schemas.openxmlformats.org/officeDocument/2006/relationships" id="258" r:id="R1b7835e733be48de"/>
    <p:sldId xmlns:r="http://schemas.openxmlformats.org/officeDocument/2006/relationships" id="259" r:id="R511603ba4eb14954"/>
    <p:sldId xmlns:r="http://schemas.openxmlformats.org/officeDocument/2006/relationships" id="260" r:id="R4ce8fb9932ba4510"/>
    <p:sldId xmlns:r="http://schemas.openxmlformats.org/officeDocument/2006/relationships" id="261" r:id="Rd493ddd1e6b741a1"/>
    <p:sldId xmlns:r="http://schemas.openxmlformats.org/officeDocument/2006/relationships" id="262" r:id="Rdd1605e353d7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df3768e454c64" /><Relationship Type="http://schemas.openxmlformats.org/officeDocument/2006/relationships/slide" Target="/ppt/slides/slide1.xml" Id="R8ea4be2b337f4911" /><Relationship Type="http://schemas.openxmlformats.org/officeDocument/2006/relationships/slide" Target="/ppt/slides/slide2.xml" Id="R0633da45cf3b4312" /><Relationship Type="http://schemas.openxmlformats.org/officeDocument/2006/relationships/slide" Target="/ppt/slides/slide3.xml" Id="R1b7835e733be48de" /><Relationship Type="http://schemas.openxmlformats.org/officeDocument/2006/relationships/slide" Target="/ppt/slides/slide4.xml" Id="R511603ba4eb14954" /><Relationship Type="http://schemas.openxmlformats.org/officeDocument/2006/relationships/slide" Target="/ppt/slides/slide5.xml" Id="R4ce8fb9932ba4510" /><Relationship Type="http://schemas.openxmlformats.org/officeDocument/2006/relationships/slide" Target="/ppt/slides/slide6.xml" Id="Rd493ddd1e6b741a1" /><Relationship Type="http://schemas.openxmlformats.org/officeDocument/2006/relationships/slide" Target="/ppt/slides/slide7.xml" Id="Rdd1605e353d7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f7c5222c5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86595267c4845" /><Relationship Type="http://schemas.openxmlformats.org/officeDocument/2006/relationships/theme" Target="/ppt/slideMasters/theme/theme1.xml" Id="Rfcab5d249b0d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86595267c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199cc91cc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1c04d01bf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b422ee3f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63981dfc9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d5ff0fbdf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4e5ddc12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03a2e205c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ARTEMIS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ARTEMIS INVESTMENT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