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2c4e69ecc749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01076bf16c4ed7"/>
  </p:sldMasterIdLst>
  <p:sldIdLst>
    <p:sldId xmlns:r="http://schemas.openxmlformats.org/officeDocument/2006/relationships" id="256" r:id="R579895a5a5af4865"/>
    <p:sldId xmlns:r="http://schemas.openxmlformats.org/officeDocument/2006/relationships" id="257" r:id="R56853758dc354ab9"/>
    <p:sldId xmlns:r="http://schemas.openxmlformats.org/officeDocument/2006/relationships" id="258" r:id="R0d0d3748e4874c9d"/>
    <p:sldId xmlns:r="http://schemas.openxmlformats.org/officeDocument/2006/relationships" id="259" r:id="R9911762257034f88"/>
    <p:sldId xmlns:r="http://schemas.openxmlformats.org/officeDocument/2006/relationships" id="260" r:id="R66192b20b62c4f4b"/>
    <p:sldId xmlns:r="http://schemas.openxmlformats.org/officeDocument/2006/relationships" id="261" r:id="R0b7c3ad6c4434a90"/>
    <p:sldId xmlns:r="http://schemas.openxmlformats.org/officeDocument/2006/relationships" id="262" r:id="R4d56b165890443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1076bf16c4ed7" /><Relationship Type="http://schemas.openxmlformats.org/officeDocument/2006/relationships/slide" Target="/ppt/slides/slide1.xml" Id="R579895a5a5af4865" /><Relationship Type="http://schemas.openxmlformats.org/officeDocument/2006/relationships/slide" Target="/ppt/slides/slide2.xml" Id="R56853758dc354ab9" /><Relationship Type="http://schemas.openxmlformats.org/officeDocument/2006/relationships/slide" Target="/ppt/slides/slide3.xml" Id="R0d0d3748e4874c9d" /><Relationship Type="http://schemas.openxmlformats.org/officeDocument/2006/relationships/slide" Target="/ppt/slides/slide4.xml" Id="R9911762257034f88" /><Relationship Type="http://schemas.openxmlformats.org/officeDocument/2006/relationships/slide" Target="/ppt/slides/slide5.xml" Id="R66192b20b62c4f4b" /><Relationship Type="http://schemas.openxmlformats.org/officeDocument/2006/relationships/slide" Target="/ppt/slides/slide6.xml" Id="R0b7c3ad6c4434a90" /><Relationship Type="http://schemas.openxmlformats.org/officeDocument/2006/relationships/slide" Target="/ppt/slides/slide7.xml" Id="R4d56b165890443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927774cbe4b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987b6141c4bcb" /><Relationship Type="http://schemas.openxmlformats.org/officeDocument/2006/relationships/theme" Target="/ppt/slideMasters/theme/theme1.xml" Id="R8768ff76d94441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5987b6141c4b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651daed3d40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d7538b5394e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caf039f0247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da5a378e840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7baa604154d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4e02daaa549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0a252e8e840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ATHENA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ATHENA INVEST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−494 538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4 508 214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11 187 107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NESBAKKEN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Sundveien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02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ATHENA INVEST AS</a:t>
            </a:r>
          </a:p>
        </p:txBody>
      </p:sp>
    </p:spTree>
  </p:cSld>
  <p:clrMapOvr>
    <a:masterClrMapping xmlns:a="http://schemas.openxmlformats.org/drawingml/2006/main"/>
  </p:clrMapOvr>
</p:sld>
</file>