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e80342e1424d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8c38720b1a47b7"/>
  </p:sldMasterIdLst>
  <p:sldIdLst>
    <p:sldId xmlns:r="http://schemas.openxmlformats.org/officeDocument/2006/relationships" id="256" r:id="Rec71b81b9c4643ee"/>
    <p:sldId xmlns:r="http://schemas.openxmlformats.org/officeDocument/2006/relationships" id="257" r:id="R400e5b4f8f32430f"/>
    <p:sldId xmlns:r="http://schemas.openxmlformats.org/officeDocument/2006/relationships" id="258" r:id="R7666296248de459f"/>
    <p:sldId xmlns:r="http://schemas.openxmlformats.org/officeDocument/2006/relationships" id="259" r:id="Rdfecc3714c3448b7"/>
    <p:sldId xmlns:r="http://schemas.openxmlformats.org/officeDocument/2006/relationships" id="260" r:id="Rd28ef5cd72704471"/>
    <p:sldId xmlns:r="http://schemas.openxmlformats.org/officeDocument/2006/relationships" id="261" r:id="R38139be938ab4bd0"/>
    <p:sldId xmlns:r="http://schemas.openxmlformats.org/officeDocument/2006/relationships" id="262" r:id="R0eadedb3212d40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c38720b1a47b7" /><Relationship Type="http://schemas.openxmlformats.org/officeDocument/2006/relationships/slide" Target="/ppt/slides/slide1.xml" Id="Rec71b81b9c4643ee" /><Relationship Type="http://schemas.openxmlformats.org/officeDocument/2006/relationships/slide" Target="/ppt/slides/slide2.xml" Id="R400e5b4f8f32430f" /><Relationship Type="http://schemas.openxmlformats.org/officeDocument/2006/relationships/slide" Target="/ppt/slides/slide3.xml" Id="R7666296248de459f" /><Relationship Type="http://schemas.openxmlformats.org/officeDocument/2006/relationships/slide" Target="/ppt/slides/slide4.xml" Id="Rdfecc3714c3448b7" /><Relationship Type="http://schemas.openxmlformats.org/officeDocument/2006/relationships/slide" Target="/ppt/slides/slide5.xml" Id="Rd28ef5cd72704471" /><Relationship Type="http://schemas.openxmlformats.org/officeDocument/2006/relationships/slide" Target="/ppt/slides/slide6.xml" Id="R38139be938ab4bd0" /><Relationship Type="http://schemas.openxmlformats.org/officeDocument/2006/relationships/slide" Target="/ppt/slides/slide7.xml" Id="R0eadedb3212d40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d68f98b274d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c58c474cd4b35" /><Relationship Type="http://schemas.openxmlformats.org/officeDocument/2006/relationships/theme" Target="/ppt/slideMasters/theme/theme1.xml" Id="R7c7db6da66e641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3c58c474cd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c513f23ad43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d80753a3d4d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6c57f15754d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74040e0704f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f5444c3c947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07eb00c244c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429979f7b45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FIRST PARTNERS HOLDING 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PARTNERS HOLDING 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FIRST PARTNERS HOLDING 5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PARTNERS HOLDING 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PARTNERS HOLDING 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PARTNERS HOLDING 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122 762 184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121 973 041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118 579 939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343 133 810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499 942 604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PARTNERS HOLDING 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HERMANRUD PETER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PARTNERS HOLDING 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Stjerneveien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989 576 089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FIRST PARTNERS HOLDING 5 AS</a:t>
            </a:r>
          </a:p>
        </p:txBody>
      </p:sp>
    </p:spTree>
  </p:cSld>
  <p:clrMapOvr>
    <a:masterClrMapping xmlns:a="http://schemas.openxmlformats.org/drawingml/2006/main"/>
  </p:clrMapOvr>
</p:sld>
</file>