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8d84e0da2f4e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8e132926204719"/>
  </p:sldMasterIdLst>
  <p:sldIdLst>
    <p:sldId xmlns:r="http://schemas.openxmlformats.org/officeDocument/2006/relationships" id="256" r:id="R85ed68740fc048de"/>
    <p:sldId xmlns:r="http://schemas.openxmlformats.org/officeDocument/2006/relationships" id="257" r:id="Rde779886586f4676"/>
    <p:sldId xmlns:r="http://schemas.openxmlformats.org/officeDocument/2006/relationships" id="258" r:id="R5c404b602100404a"/>
    <p:sldId xmlns:r="http://schemas.openxmlformats.org/officeDocument/2006/relationships" id="259" r:id="Ra234d00512124ea5"/>
    <p:sldId xmlns:r="http://schemas.openxmlformats.org/officeDocument/2006/relationships" id="260" r:id="Ra6d8baabf4e6429c"/>
    <p:sldId xmlns:r="http://schemas.openxmlformats.org/officeDocument/2006/relationships" id="261" r:id="R8e79190bb74e457c"/>
    <p:sldId xmlns:r="http://schemas.openxmlformats.org/officeDocument/2006/relationships" id="262" r:id="R141f7aa27b814d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8e132926204719" /><Relationship Type="http://schemas.openxmlformats.org/officeDocument/2006/relationships/slide" Target="/ppt/slides/slide1.xml" Id="R85ed68740fc048de" /><Relationship Type="http://schemas.openxmlformats.org/officeDocument/2006/relationships/slide" Target="/ppt/slides/slide2.xml" Id="Rde779886586f4676" /><Relationship Type="http://schemas.openxmlformats.org/officeDocument/2006/relationships/slide" Target="/ppt/slides/slide3.xml" Id="R5c404b602100404a" /><Relationship Type="http://schemas.openxmlformats.org/officeDocument/2006/relationships/slide" Target="/ppt/slides/slide4.xml" Id="Ra234d00512124ea5" /><Relationship Type="http://schemas.openxmlformats.org/officeDocument/2006/relationships/slide" Target="/ppt/slides/slide5.xml" Id="Ra6d8baabf4e6429c" /><Relationship Type="http://schemas.openxmlformats.org/officeDocument/2006/relationships/slide" Target="/ppt/slides/slide6.xml" Id="R8e79190bb74e457c" /><Relationship Type="http://schemas.openxmlformats.org/officeDocument/2006/relationships/slide" Target="/ppt/slides/slide7.xml" Id="R141f7aa27b814d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e06ad532e148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e0005fad146ca" /><Relationship Type="http://schemas.openxmlformats.org/officeDocument/2006/relationships/theme" Target="/ppt/slideMasters/theme/theme1.xml" Id="R4ae9ba1dab4d46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7e0005fad146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2ad5b3ff345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3db98ac6343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155d375de4e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4fa45462543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25a52781d4e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bdc11d1514b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b98b9f7024a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H2 BYGGETEKNIKK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H2 BYGGETEKNIKK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H2 BYGGETEKNIKK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H2 BYGGETEKNIKK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H2 BYGGETEKNIKK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H2 BYGGETEKNIKK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13 199 738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2 049 384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1 944 944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5 593 140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9 955 557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H2 BYGGETEKNIKK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HAMMARSTRØM JON BLYTT  –  83,4 %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TORBJØRN  –  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INGVILD DRABLØS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BENJAMINSEN DANIEL M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H2 BYGGETEKNIKK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Conrad Mohrs veg 23A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5072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28 68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bergen@h2b.no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www.h2b.no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989 579 592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H2 BYGGETEKNIKK AS</a:t>
            </a:r>
          </a:p>
        </p:txBody>
      </p:sp>
    </p:spTree>
  </p:cSld>
  <p:clrMapOvr>
    <a:masterClrMapping xmlns:a="http://schemas.openxmlformats.org/drawingml/2006/main"/>
  </p:clrMapOvr>
</p:sld>
</file>