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b4e3187c3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c7af8d19a431a"/>
  </p:sldMasterIdLst>
  <p:sldIdLst>
    <p:sldId xmlns:r="http://schemas.openxmlformats.org/officeDocument/2006/relationships" id="256" r:id="R9a47a35f07f24bfe"/>
    <p:sldId xmlns:r="http://schemas.openxmlformats.org/officeDocument/2006/relationships" id="257" r:id="R15436c598a43407f"/>
    <p:sldId xmlns:r="http://schemas.openxmlformats.org/officeDocument/2006/relationships" id="258" r:id="R93fcd16c17804b23"/>
    <p:sldId xmlns:r="http://schemas.openxmlformats.org/officeDocument/2006/relationships" id="259" r:id="R545077438d944ee9"/>
    <p:sldId xmlns:r="http://schemas.openxmlformats.org/officeDocument/2006/relationships" id="260" r:id="R8e8292ec90c44643"/>
    <p:sldId xmlns:r="http://schemas.openxmlformats.org/officeDocument/2006/relationships" id="261" r:id="Rdc98e096bc6b46b9"/>
    <p:sldId xmlns:r="http://schemas.openxmlformats.org/officeDocument/2006/relationships" id="262" r:id="R98ac3bbdf2c4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c7af8d19a431a" /><Relationship Type="http://schemas.openxmlformats.org/officeDocument/2006/relationships/slide" Target="/ppt/slides/slide1.xml" Id="R9a47a35f07f24bfe" /><Relationship Type="http://schemas.openxmlformats.org/officeDocument/2006/relationships/slide" Target="/ppt/slides/slide2.xml" Id="R15436c598a43407f" /><Relationship Type="http://schemas.openxmlformats.org/officeDocument/2006/relationships/slide" Target="/ppt/slides/slide3.xml" Id="R93fcd16c17804b23" /><Relationship Type="http://schemas.openxmlformats.org/officeDocument/2006/relationships/slide" Target="/ppt/slides/slide4.xml" Id="R545077438d944ee9" /><Relationship Type="http://schemas.openxmlformats.org/officeDocument/2006/relationships/slide" Target="/ppt/slides/slide5.xml" Id="R8e8292ec90c44643" /><Relationship Type="http://schemas.openxmlformats.org/officeDocument/2006/relationships/slide" Target="/ppt/slides/slide6.xml" Id="Rdc98e096bc6b46b9" /><Relationship Type="http://schemas.openxmlformats.org/officeDocument/2006/relationships/slide" Target="/ppt/slides/slide7.xml" Id="R98ac3bbdf2c4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79cd6816b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8406b1084386" /><Relationship Type="http://schemas.openxmlformats.org/officeDocument/2006/relationships/theme" Target="/ppt/slideMasters/theme/theme1.xml" Id="R288862d44a76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08406b108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6cea4b9a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294a3c80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8396f25f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bc1ab9aa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b8fcd7e2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c3149ab0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bf845176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