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0a3f2e9c92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60a84c03e14f9b"/>
  </p:sldMasterIdLst>
  <p:sldIdLst>
    <p:sldId xmlns:r="http://schemas.openxmlformats.org/officeDocument/2006/relationships" id="256" r:id="Ra9121a76965341bd"/>
    <p:sldId xmlns:r="http://schemas.openxmlformats.org/officeDocument/2006/relationships" id="257" r:id="R00db22c479c44259"/>
    <p:sldId xmlns:r="http://schemas.openxmlformats.org/officeDocument/2006/relationships" id="258" r:id="Rd0d5ea10604c4ec4"/>
    <p:sldId xmlns:r="http://schemas.openxmlformats.org/officeDocument/2006/relationships" id="259" r:id="Re6a3fcd307b54603"/>
    <p:sldId xmlns:r="http://schemas.openxmlformats.org/officeDocument/2006/relationships" id="260" r:id="R257933396c604364"/>
    <p:sldId xmlns:r="http://schemas.openxmlformats.org/officeDocument/2006/relationships" id="261" r:id="R5ef9cc84700d45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60a84c03e14f9b" /><Relationship Type="http://schemas.openxmlformats.org/officeDocument/2006/relationships/slide" Target="/ppt/slides/slide1.xml" Id="Ra9121a76965341bd" /><Relationship Type="http://schemas.openxmlformats.org/officeDocument/2006/relationships/slide" Target="/ppt/slides/slide2.xml" Id="R00db22c479c44259" /><Relationship Type="http://schemas.openxmlformats.org/officeDocument/2006/relationships/slide" Target="/ppt/slides/slide3.xml" Id="Rd0d5ea10604c4ec4" /><Relationship Type="http://schemas.openxmlformats.org/officeDocument/2006/relationships/slide" Target="/ppt/slides/slide4.xml" Id="Re6a3fcd307b54603" /><Relationship Type="http://schemas.openxmlformats.org/officeDocument/2006/relationships/slide" Target="/ppt/slides/slide5.xml" Id="R257933396c604364" /><Relationship Type="http://schemas.openxmlformats.org/officeDocument/2006/relationships/slide" Target="/ppt/slides/slide6.xml" Id="R5ef9cc84700d45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56913743564d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13f1581e74ba2" /><Relationship Type="http://schemas.openxmlformats.org/officeDocument/2006/relationships/theme" Target="/ppt/slideMasters/theme/theme1.xml" Id="Rc610e9c028a849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913f1581e74b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21fdb9d204a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f3cf5248d46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041ce703b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a8f11a18a44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0abef3a5641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93064a48740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GAREN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Øvrehagen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5783 Eidfjord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989 588 621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GAREN MASKIN AS</a:t>
            </a:r>
          </a:p>
        </p:txBody>
      </p:sp>
    </p:spTree>
  </p:cSld>
  <p:clrMapOvr>
    <a:masterClrMapping xmlns:a="http://schemas.openxmlformats.org/drawingml/2006/main"/>
  </p:clrMapOvr>
</p:sld>
</file>