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a1bcee53f94b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14787e43274bc2"/>
  </p:sldMasterIdLst>
  <p:sldIdLst>
    <p:sldId xmlns:r="http://schemas.openxmlformats.org/officeDocument/2006/relationships" id="256" r:id="R23f37914b66041be"/>
    <p:sldId xmlns:r="http://schemas.openxmlformats.org/officeDocument/2006/relationships" id="257" r:id="R21d9f75194204d9f"/>
    <p:sldId xmlns:r="http://schemas.openxmlformats.org/officeDocument/2006/relationships" id="258" r:id="Re8a32fe4e6e34c56"/>
    <p:sldId xmlns:r="http://schemas.openxmlformats.org/officeDocument/2006/relationships" id="259" r:id="R008f7711a3d64c99"/>
    <p:sldId xmlns:r="http://schemas.openxmlformats.org/officeDocument/2006/relationships" id="260" r:id="R05ae45d266bc4a36"/>
    <p:sldId xmlns:r="http://schemas.openxmlformats.org/officeDocument/2006/relationships" id="261" r:id="R6da95a2ae1bb4418"/>
    <p:sldId xmlns:r="http://schemas.openxmlformats.org/officeDocument/2006/relationships" id="262" r:id="Rf4df941e53744d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14787e43274bc2" /><Relationship Type="http://schemas.openxmlformats.org/officeDocument/2006/relationships/slide" Target="/ppt/slides/slide1.xml" Id="R23f37914b66041be" /><Relationship Type="http://schemas.openxmlformats.org/officeDocument/2006/relationships/slide" Target="/ppt/slides/slide2.xml" Id="R21d9f75194204d9f" /><Relationship Type="http://schemas.openxmlformats.org/officeDocument/2006/relationships/slide" Target="/ppt/slides/slide3.xml" Id="Re8a32fe4e6e34c56" /><Relationship Type="http://schemas.openxmlformats.org/officeDocument/2006/relationships/slide" Target="/ppt/slides/slide4.xml" Id="R008f7711a3d64c99" /><Relationship Type="http://schemas.openxmlformats.org/officeDocument/2006/relationships/slide" Target="/ppt/slides/slide5.xml" Id="R05ae45d266bc4a36" /><Relationship Type="http://schemas.openxmlformats.org/officeDocument/2006/relationships/slide" Target="/ppt/slides/slide6.xml" Id="R6da95a2ae1bb4418" /><Relationship Type="http://schemas.openxmlformats.org/officeDocument/2006/relationships/slide" Target="/ppt/slides/slide7.xml" Id="Rf4df941e53744d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63082c3c8f42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abbac8527404a" /><Relationship Type="http://schemas.openxmlformats.org/officeDocument/2006/relationships/theme" Target="/ppt/slideMasters/theme/theme1.xml" Id="R1efbe4dc979d49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6abbac852740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1724b774747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bcce4814344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004b9240a4e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b3f0407664a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fad24cb434a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dd35653d244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1814a76ce45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GAREN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GAREN MASKIN AS ble etablert [år] og holder til i Eidfjord.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4 981 201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825 019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744 873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1 206 948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GAREN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Øvrehagen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5783 Eidfjord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989 588 621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GAREN MASKIN AS</a:t>
            </a:r>
          </a:p>
        </p:txBody>
      </p:sp>
    </p:spTree>
  </p:cSld>
  <p:clrMapOvr>
    <a:masterClrMapping xmlns:a="http://schemas.openxmlformats.org/drawingml/2006/main"/>
  </p:clrMapOvr>
</p:sld>
</file>