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f382746b2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3140a203f4a07"/>
  </p:sldMasterIdLst>
  <p:sldIdLst>
    <p:sldId xmlns:r="http://schemas.openxmlformats.org/officeDocument/2006/relationships" id="256" r:id="Rc8790274d36545bf"/>
    <p:sldId xmlns:r="http://schemas.openxmlformats.org/officeDocument/2006/relationships" id="257" r:id="Rd00aceaf291f4dc1"/>
    <p:sldId xmlns:r="http://schemas.openxmlformats.org/officeDocument/2006/relationships" id="258" r:id="R6e48753979744852"/>
    <p:sldId xmlns:r="http://schemas.openxmlformats.org/officeDocument/2006/relationships" id="259" r:id="Rdb36b183382842c8"/>
    <p:sldId xmlns:r="http://schemas.openxmlformats.org/officeDocument/2006/relationships" id="260" r:id="R8eb566e7512a45f9"/>
    <p:sldId xmlns:r="http://schemas.openxmlformats.org/officeDocument/2006/relationships" id="261" r:id="R0bd7feb7485149b4"/>
    <p:sldId xmlns:r="http://schemas.openxmlformats.org/officeDocument/2006/relationships" id="262" r:id="Rd69699cd5bd9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3140a203f4a07" /><Relationship Type="http://schemas.openxmlformats.org/officeDocument/2006/relationships/slide" Target="/ppt/slides/slide1.xml" Id="Rc8790274d36545bf" /><Relationship Type="http://schemas.openxmlformats.org/officeDocument/2006/relationships/slide" Target="/ppt/slides/slide2.xml" Id="Rd00aceaf291f4dc1" /><Relationship Type="http://schemas.openxmlformats.org/officeDocument/2006/relationships/slide" Target="/ppt/slides/slide3.xml" Id="R6e48753979744852" /><Relationship Type="http://schemas.openxmlformats.org/officeDocument/2006/relationships/slide" Target="/ppt/slides/slide4.xml" Id="Rdb36b183382842c8" /><Relationship Type="http://schemas.openxmlformats.org/officeDocument/2006/relationships/slide" Target="/ppt/slides/slide5.xml" Id="R8eb566e7512a45f9" /><Relationship Type="http://schemas.openxmlformats.org/officeDocument/2006/relationships/slide" Target="/ppt/slides/slide6.xml" Id="R0bd7feb7485149b4" /><Relationship Type="http://schemas.openxmlformats.org/officeDocument/2006/relationships/slide" Target="/ppt/slides/slide7.xml" Id="Rd69699cd5bd9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ddb74c639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d969c92a4907" /><Relationship Type="http://schemas.openxmlformats.org/officeDocument/2006/relationships/theme" Target="/ppt/slideMasters/theme/theme1.xml" Id="Rdce779fd85de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7d969c92a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5a52e550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bea99bca4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da3c71e51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ec19bd43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859399ad9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ca1b5dab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2144eb6dc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68 291 917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