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0eb66118584f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3ea483b8a048bf"/>
  </p:sldMasterIdLst>
  <p:sldIdLst>
    <p:sldId xmlns:r="http://schemas.openxmlformats.org/officeDocument/2006/relationships" id="256" r:id="R6ea6fa1dc5e343c3"/>
    <p:sldId xmlns:r="http://schemas.openxmlformats.org/officeDocument/2006/relationships" id="257" r:id="R3659206027934ab8"/>
    <p:sldId xmlns:r="http://schemas.openxmlformats.org/officeDocument/2006/relationships" id="258" r:id="R6fdc054932cd43bd"/>
    <p:sldId xmlns:r="http://schemas.openxmlformats.org/officeDocument/2006/relationships" id="259" r:id="R6ef9ca7ac8634e02"/>
    <p:sldId xmlns:r="http://schemas.openxmlformats.org/officeDocument/2006/relationships" id="260" r:id="R85a43590986d48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3ea483b8a048bf" /><Relationship Type="http://schemas.openxmlformats.org/officeDocument/2006/relationships/slide" Target="/ppt/slides/slide1.xml" Id="R6ea6fa1dc5e343c3" /><Relationship Type="http://schemas.openxmlformats.org/officeDocument/2006/relationships/slide" Target="/ppt/slides/slide2.xml" Id="R3659206027934ab8" /><Relationship Type="http://schemas.openxmlformats.org/officeDocument/2006/relationships/slide" Target="/ppt/slides/slide3.xml" Id="R6fdc054932cd43bd" /><Relationship Type="http://schemas.openxmlformats.org/officeDocument/2006/relationships/slide" Target="/ppt/slides/slide4.xml" Id="R6ef9ca7ac8634e02" /><Relationship Type="http://schemas.openxmlformats.org/officeDocument/2006/relationships/slide" Target="/ppt/slides/slide5.xml" Id="R85a43590986d48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d4a00299c4f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0d0773b4c4d77" /><Relationship Type="http://schemas.openxmlformats.org/officeDocument/2006/relationships/theme" Target="/ppt/slideMasters/theme/theme1.xml" Id="R537ea65725f645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a0d0773b4c4d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79dc30d9a4f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3b99df3734b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415e873b545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92330494144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97bb10c744d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MVV BYGGSERVICE OG VENTILASJON WOJCIESZAK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MVV BYGGSERVICE OG VENTILASJON WOJCIESZAK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MVV BYGGSERVICE OG VENTILASJON WOJCIESZAK ble etablert [år] og holder til i Oppaker.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MVV BYGGSERVICE OG VENTILASJON WOJCIESZAK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MVV BYGGSERVICE OG VENTILASJON WOJCIESZAK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MVV BYGGSERVICE OG VENTILASJON WOJCIESZAK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Granlivegen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2166 Oppaker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989 591 878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MVV BYGGSERVICE OG VENTILASJON WOJCIESZAK</a:t>
            </a:r>
          </a:p>
        </p:txBody>
      </p:sp>
    </p:spTree>
  </p:cSld>
  <p:clrMapOvr>
    <a:masterClrMapping xmlns:a="http://schemas.openxmlformats.org/drawingml/2006/main"/>
  </p:clrMapOvr>
</p:sld>
</file>