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f129e465924f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0f2e29574a47f7"/>
  </p:sldMasterIdLst>
  <p:sldIdLst>
    <p:sldId xmlns:r="http://schemas.openxmlformats.org/officeDocument/2006/relationships" id="256" r:id="R3c19d938c52c4797"/>
    <p:sldId xmlns:r="http://schemas.openxmlformats.org/officeDocument/2006/relationships" id="257" r:id="R651ef55da2cf48ff"/>
    <p:sldId xmlns:r="http://schemas.openxmlformats.org/officeDocument/2006/relationships" id="258" r:id="R86b0ced01e3b4c81"/>
    <p:sldId xmlns:r="http://schemas.openxmlformats.org/officeDocument/2006/relationships" id="259" r:id="Ra2ed0827a8664280"/>
    <p:sldId xmlns:r="http://schemas.openxmlformats.org/officeDocument/2006/relationships" id="260" r:id="Rfab84100c11145d2"/>
    <p:sldId xmlns:r="http://schemas.openxmlformats.org/officeDocument/2006/relationships" id="261" r:id="R4e2f94ba1c98479b"/>
    <p:sldId xmlns:r="http://schemas.openxmlformats.org/officeDocument/2006/relationships" id="262" r:id="R7ec0087751a243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f2e29574a47f7" /><Relationship Type="http://schemas.openxmlformats.org/officeDocument/2006/relationships/slide" Target="/ppt/slides/slide1.xml" Id="R3c19d938c52c4797" /><Relationship Type="http://schemas.openxmlformats.org/officeDocument/2006/relationships/slide" Target="/ppt/slides/slide2.xml" Id="R651ef55da2cf48ff" /><Relationship Type="http://schemas.openxmlformats.org/officeDocument/2006/relationships/slide" Target="/ppt/slides/slide3.xml" Id="R86b0ced01e3b4c81" /><Relationship Type="http://schemas.openxmlformats.org/officeDocument/2006/relationships/slide" Target="/ppt/slides/slide4.xml" Id="Ra2ed0827a8664280" /><Relationship Type="http://schemas.openxmlformats.org/officeDocument/2006/relationships/slide" Target="/ppt/slides/slide5.xml" Id="Rfab84100c11145d2" /><Relationship Type="http://schemas.openxmlformats.org/officeDocument/2006/relationships/slide" Target="/ppt/slides/slide6.xml" Id="R4e2f94ba1c98479b" /><Relationship Type="http://schemas.openxmlformats.org/officeDocument/2006/relationships/slide" Target="/ppt/slides/slide7.xml" Id="R7ec0087751a243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4c18bba7c46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2da2473b34252" /><Relationship Type="http://schemas.openxmlformats.org/officeDocument/2006/relationships/theme" Target="/ppt/slideMasters/theme/theme1.xml" Id="Rb58d8d87f2ed4d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32da2473b3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f800a97b741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ec11b74d047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c00fa6eb442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14b9869b546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3ccb9078a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b2094041a41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73628b0344b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HIO XIV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HIO XIV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84 536 958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95 517 630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MILLA INVESTMENT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INVESTMENT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989 592 610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HIO XIV AS</a:t>
            </a:r>
          </a:p>
        </p:txBody>
      </p:sp>
    </p:spTree>
  </p:cSld>
  <p:clrMapOvr>
    <a:masterClrMapping xmlns:a="http://schemas.openxmlformats.org/drawingml/2006/main"/>
  </p:clrMapOvr>
</p:sld>
</file>