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f94dfccdc647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f94d40ec9f4b72"/>
  </p:sldMasterIdLst>
  <p:sldIdLst>
    <p:sldId xmlns:r="http://schemas.openxmlformats.org/officeDocument/2006/relationships" id="256" r:id="R75997527a51f437f"/>
    <p:sldId xmlns:r="http://schemas.openxmlformats.org/officeDocument/2006/relationships" id="257" r:id="Raef602eb94d64489"/>
    <p:sldId xmlns:r="http://schemas.openxmlformats.org/officeDocument/2006/relationships" id="258" r:id="Rde82a7f39a404866"/>
    <p:sldId xmlns:r="http://schemas.openxmlformats.org/officeDocument/2006/relationships" id="259" r:id="Rc835f91d6f944293"/>
    <p:sldId xmlns:r="http://schemas.openxmlformats.org/officeDocument/2006/relationships" id="260" r:id="R5ac93d754e2142ea"/>
    <p:sldId xmlns:r="http://schemas.openxmlformats.org/officeDocument/2006/relationships" id="261" r:id="R039e04f1073b4bcc"/>
    <p:sldId xmlns:r="http://schemas.openxmlformats.org/officeDocument/2006/relationships" id="262" r:id="R89e4d8e5948743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94d40ec9f4b72" /><Relationship Type="http://schemas.openxmlformats.org/officeDocument/2006/relationships/slide" Target="/ppt/slides/slide1.xml" Id="R75997527a51f437f" /><Relationship Type="http://schemas.openxmlformats.org/officeDocument/2006/relationships/slide" Target="/ppt/slides/slide2.xml" Id="Raef602eb94d64489" /><Relationship Type="http://schemas.openxmlformats.org/officeDocument/2006/relationships/slide" Target="/ppt/slides/slide3.xml" Id="Rde82a7f39a404866" /><Relationship Type="http://schemas.openxmlformats.org/officeDocument/2006/relationships/slide" Target="/ppt/slides/slide4.xml" Id="Rc835f91d6f944293" /><Relationship Type="http://schemas.openxmlformats.org/officeDocument/2006/relationships/slide" Target="/ppt/slides/slide5.xml" Id="R5ac93d754e2142ea" /><Relationship Type="http://schemas.openxmlformats.org/officeDocument/2006/relationships/slide" Target="/ppt/slides/slide6.xml" Id="R039e04f1073b4bcc" /><Relationship Type="http://schemas.openxmlformats.org/officeDocument/2006/relationships/slide" Target="/ppt/slides/slide7.xml" Id="R89e4d8e5948743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b0c79a5ad24c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32c4c514742c5" /><Relationship Type="http://schemas.openxmlformats.org/officeDocument/2006/relationships/theme" Target="/ppt/slideMasters/theme/theme1.xml" Id="Ra8113d8e5e5f4a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132c4c514742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5ec0869e54f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bfa0d57bd44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76ee0acc640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dfca39fb24a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4d15ec8f846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286c3e00544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feb26ecb64c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K9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K9 INVEST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8 520 731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55 927 119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56 938 270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REGLAND ARVE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REGLAND TONJE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Arve Regland, Kjeksla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arve.regland@gmail.com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989 600 672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K9 INVEST AS</a:t>
            </a:r>
          </a:p>
        </p:txBody>
      </p:sp>
    </p:spTree>
  </p:cSld>
  <p:clrMapOvr>
    <a:masterClrMapping xmlns:a="http://schemas.openxmlformats.org/drawingml/2006/main"/>
  </p:clrMapOvr>
</p:sld>
</file>