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f59ef41ef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34dad4bfa424f"/>
  </p:sldMasterIdLst>
  <p:sldIdLst>
    <p:sldId xmlns:r="http://schemas.openxmlformats.org/officeDocument/2006/relationships" id="256" r:id="R80db25dafbc94899"/>
    <p:sldId xmlns:r="http://schemas.openxmlformats.org/officeDocument/2006/relationships" id="257" r:id="R1c152afaf8df4692"/>
    <p:sldId xmlns:r="http://schemas.openxmlformats.org/officeDocument/2006/relationships" id="258" r:id="R81c5fb217ccf4b10"/>
    <p:sldId xmlns:r="http://schemas.openxmlformats.org/officeDocument/2006/relationships" id="259" r:id="R4f373dcfdd654a84"/>
    <p:sldId xmlns:r="http://schemas.openxmlformats.org/officeDocument/2006/relationships" id="260" r:id="R9ff58167437d423b"/>
    <p:sldId xmlns:r="http://schemas.openxmlformats.org/officeDocument/2006/relationships" id="261" r:id="Rbcbe8c9a47a94514"/>
    <p:sldId xmlns:r="http://schemas.openxmlformats.org/officeDocument/2006/relationships" id="262" r:id="R62633c75b295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34dad4bfa424f" /><Relationship Type="http://schemas.openxmlformats.org/officeDocument/2006/relationships/slide" Target="/ppt/slides/slide1.xml" Id="R80db25dafbc94899" /><Relationship Type="http://schemas.openxmlformats.org/officeDocument/2006/relationships/slide" Target="/ppt/slides/slide2.xml" Id="R1c152afaf8df4692" /><Relationship Type="http://schemas.openxmlformats.org/officeDocument/2006/relationships/slide" Target="/ppt/slides/slide3.xml" Id="R81c5fb217ccf4b10" /><Relationship Type="http://schemas.openxmlformats.org/officeDocument/2006/relationships/slide" Target="/ppt/slides/slide4.xml" Id="R4f373dcfdd654a84" /><Relationship Type="http://schemas.openxmlformats.org/officeDocument/2006/relationships/slide" Target="/ppt/slides/slide5.xml" Id="R9ff58167437d423b" /><Relationship Type="http://schemas.openxmlformats.org/officeDocument/2006/relationships/slide" Target="/ppt/slides/slide6.xml" Id="Rbcbe8c9a47a94514" /><Relationship Type="http://schemas.openxmlformats.org/officeDocument/2006/relationships/slide" Target="/ppt/slides/slide7.xml" Id="R62633c75b295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caba1552a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f3f311902449d" /><Relationship Type="http://schemas.openxmlformats.org/officeDocument/2006/relationships/theme" Target="/ppt/slideMasters/theme/theme1.xml" Id="Reefa88b6d945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f3f311902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4c552a81c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4c61f84d7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4864ac1c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d4c6a657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a7dc2980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dcdeb3763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af23420f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STENSBY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STENSBY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STENSBY REGNSKAP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STENSBY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STENSBY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STENSBY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STENSBY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STENSBY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sven@stensbyregnskap.no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www.stensbyregnskap.no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989 601 466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STENSBY REGNSKAP AS</a:t>
            </a:r>
          </a:p>
        </p:txBody>
      </p:sp>
    </p:spTree>
  </p:cSld>
  <p:clrMapOvr>
    <a:masterClrMapping xmlns:a="http://schemas.openxmlformats.org/drawingml/2006/main"/>
  </p:clrMapOvr>
</p:sld>
</file>