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80bb33f40d4d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d6cbe3ee1c4b60"/>
  </p:sldMasterIdLst>
  <p:sldIdLst>
    <p:sldId xmlns:r="http://schemas.openxmlformats.org/officeDocument/2006/relationships" id="256" r:id="R521b564028da42cc"/>
    <p:sldId xmlns:r="http://schemas.openxmlformats.org/officeDocument/2006/relationships" id="257" r:id="R1f5fcad50a95488d"/>
    <p:sldId xmlns:r="http://schemas.openxmlformats.org/officeDocument/2006/relationships" id="258" r:id="R5c472916bf0745ad"/>
    <p:sldId xmlns:r="http://schemas.openxmlformats.org/officeDocument/2006/relationships" id="259" r:id="Rf874d2b651974879"/>
    <p:sldId xmlns:r="http://schemas.openxmlformats.org/officeDocument/2006/relationships" id="260" r:id="R9af5b65bb8c748a4"/>
    <p:sldId xmlns:r="http://schemas.openxmlformats.org/officeDocument/2006/relationships" id="261" r:id="Rc61070d7d5d54a28"/>
    <p:sldId xmlns:r="http://schemas.openxmlformats.org/officeDocument/2006/relationships" id="262" r:id="R1557dda66db347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6cbe3ee1c4b60" /><Relationship Type="http://schemas.openxmlformats.org/officeDocument/2006/relationships/slide" Target="/ppt/slides/slide1.xml" Id="R521b564028da42cc" /><Relationship Type="http://schemas.openxmlformats.org/officeDocument/2006/relationships/slide" Target="/ppt/slides/slide2.xml" Id="R1f5fcad50a95488d" /><Relationship Type="http://schemas.openxmlformats.org/officeDocument/2006/relationships/slide" Target="/ppt/slides/slide3.xml" Id="R5c472916bf0745ad" /><Relationship Type="http://schemas.openxmlformats.org/officeDocument/2006/relationships/slide" Target="/ppt/slides/slide4.xml" Id="Rf874d2b651974879" /><Relationship Type="http://schemas.openxmlformats.org/officeDocument/2006/relationships/slide" Target="/ppt/slides/slide5.xml" Id="R9af5b65bb8c748a4" /><Relationship Type="http://schemas.openxmlformats.org/officeDocument/2006/relationships/slide" Target="/ppt/slides/slide6.xml" Id="Rc61070d7d5d54a28" /><Relationship Type="http://schemas.openxmlformats.org/officeDocument/2006/relationships/slide" Target="/ppt/slides/slide7.xml" Id="R1557dda66db347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95277d011a45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48cf1306748b9" /><Relationship Type="http://schemas.openxmlformats.org/officeDocument/2006/relationships/theme" Target="/ppt/slideMasters/theme/theme1.xml" Id="Rcd344fa1fae747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648cf1306748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303c9823f43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79b5213e44d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72e975db849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2283255be4d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9a84a561c48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c6a42744e43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73197c99146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STORD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STORD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STORD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STORD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STORD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STORD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14 023 252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3 086 372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2 526 696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6 533 274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STORD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ASCENDO 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STORD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 136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45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post@aktiva.no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www.aktiva.no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989 608 398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STORD AS</a:t>
            </a:r>
          </a:p>
        </p:txBody>
      </p:sp>
    </p:spTree>
  </p:cSld>
  <p:clrMapOvr>
    <a:masterClrMapping xmlns:a="http://schemas.openxmlformats.org/drawingml/2006/main"/>
  </p:clrMapOvr>
</p:sld>
</file>