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7a00cbc58f46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82a3c115194348"/>
  </p:sldMasterIdLst>
  <p:sldIdLst>
    <p:sldId xmlns:r="http://schemas.openxmlformats.org/officeDocument/2006/relationships" id="256" r:id="R49f1f151fdd54f90"/>
    <p:sldId xmlns:r="http://schemas.openxmlformats.org/officeDocument/2006/relationships" id="257" r:id="R931c7aae2443432f"/>
    <p:sldId xmlns:r="http://schemas.openxmlformats.org/officeDocument/2006/relationships" id="258" r:id="R3bc8ac000bd748b4"/>
    <p:sldId xmlns:r="http://schemas.openxmlformats.org/officeDocument/2006/relationships" id="259" r:id="R039262f064a6476d"/>
    <p:sldId xmlns:r="http://schemas.openxmlformats.org/officeDocument/2006/relationships" id="260" r:id="Rf58a3cc7757e4863"/>
    <p:sldId xmlns:r="http://schemas.openxmlformats.org/officeDocument/2006/relationships" id="261" r:id="Rda0e03de09764ffa"/>
    <p:sldId xmlns:r="http://schemas.openxmlformats.org/officeDocument/2006/relationships" id="262" r:id="R7b3115a19d284e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82a3c115194348" /><Relationship Type="http://schemas.openxmlformats.org/officeDocument/2006/relationships/slide" Target="/ppt/slides/slide1.xml" Id="R49f1f151fdd54f90" /><Relationship Type="http://schemas.openxmlformats.org/officeDocument/2006/relationships/slide" Target="/ppt/slides/slide2.xml" Id="R931c7aae2443432f" /><Relationship Type="http://schemas.openxmlformats.org/officeDocument/2006/relationships/slide" Target="/ppt/slides/slide3.xml" Id="R3bc8ac000bd748b4" /><Relationship Type="http://schemas.openxmlformats.org/officeDocument/2006/relationships/slide" Target="/ppt/slides/slide4.xml" Id="R039262f064a6476d" /><Relationship Type="http://schemas.openxmlformats.org/officeDocument/2006/relationships/slide" Target="/ppt/slides/slide5.xml" Id="Rf58a3cc7757e4863" /><Relationship Type="http://schemas.openxmlformats.org/officeDocument/2006/relationships/slide" Target="/ppt/slides/slide6.xml" Id="Rda0e03de09764ffa" /><Relationship Type="http://schemas.openxmlformats.org/officeDocument/2006/relationships/slide" Target="/ppt/slides/slide7.xml" Id="R7b3115a19d284e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e2a69d145940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798e3495848be" /><Relationship Type="http://schemas.openxmlformats.org/officeDocument/2006/relationships/theme" Target="/ppt/slideMasters/theme/theme1.xml" Id="R6b2377dca67643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6798e3495848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539cd84b945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11793ab0a45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ab444512c49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c9eaacff84f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2f12623e64a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de63718644f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771c629e743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HELSETH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HELSETH EIENDOM AS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382 727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2 918 046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4 601 815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HELSETH JOHNNY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989 616 137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